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76" r:id="rId4"/>
    <p:sldId id="277" r:id="rId5"/>
    <p:sldId id="257" r:id="rId6"/>
    <p:sldId id="275" r:id="rId7"/>
    <p:sldId id="272" r:id="rId8"/>
    <p:sldId id="279" r:id="rId9"/>
    <p:sldId id="288" r:id="rId10"/>
    <p:sldId id="281" r:id="rId11"/>
    <p:sldId id="280" r:id="rId12"/>
    <p:sldId id="282" r:id="rId13"/>
    <p:sldId id="303" r:id="rId14"/>
    <p:sldId id="304" r:id="rId15"/>
    <p:sldId id="305" r:id="rId16"/>
    <p:sldId id="306" r:id="rId17"/>
    <p:sldId id="296" r:id="rId18"/>
    <p:sldId id="298" r:id="rId19"/>
    <p:sldId id="283" r:id="rId20"/>
    <p:sldId id="299" r:id="rId21"/>
    <p:sldId id="295" r:id="rId22"/>
    <p:sldId id="284" r:id="rId23"/>
    <p:sldId id="286" r:id="rId24"/>
    <p:sldId id="300" r:id="rId25"/>
    <p:sldId id="301" r:id="rId26"/>
    <p:sldId id="287" r:id="rId27"/>
    <p:sldId id="293" r:id="rId28"/>
    <p:sldId id="302" r:id="rId29"/>
    <p:sldId id="307" r:id="rId30"/>
    <p:sldId id="308" r:id="rId31"/>
    <p:sldId id="30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p:scale>
          <a:sx n="70" d="100"/>
          <a:sy n="70" d="100"/>
        </p:scale>
        <p:origin x="-78" y="-12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Petts" userId="5dd4f9a4c1668749" providerId="LiveId" clId="{B5D518B8-6729-4041-8B31-305BED002776}"/>
    <pc:docChg chg="undo custSel addSld delSld modSld sldOrd">
      <pc:chgData name="Jonathan Petts" userId="5dd4f9a4c1668749" providerId="LiveId" clId="{B5D518B8-6729-4041-8B31-305BED002776}" dt="2018-05-16T15:01:44.279" v="808" actId="20577"/>
      <pc:docMkLst>
        <pc:docMk/>
      </pc:docMkLst>
      <pc:sldChg chg="modSp">
        <pc:chgData name="Jonathan Petts" userId="5dd4f9a4c1668749" providerId="LiveId" clId="{B5D518B8-6729-4041-8B31-305BED002776}" dt="2018-05-16T14:29:00.030" v="335" actId="6549"/>
        <pc:sldMkLst>
          <pc:docMk/>
          <pc:sldMk cId="930145473" sldId="256"/>
        </pc:sldMkLst>
        <pc:spChg chg="mod">
          <ac:chgData name="Jonathan Petts" userId="5dd4f9a4c1668749" providerId="LiveId" clId="{B5D518B8-6729-4041-8B31-305BED002776}" dt="2018-05-16T14:29:00.030" v="335" actId="6549"/>
          <ac:spMkLst>
            <pc:docMk/>
            <pc:sldMk cId="930145473" sldId="256"/>
            <ac:spMk id="2" creationId="{E37DF79D-C5F3-4A63-BFEE-CC2F77FC67B4}"/>
          </ac:spMkLst>
        </pc:spChg>
      </pc:sldChg>
      <pc:sldChg chg="modSp">
        <pc:chgData name="Jonathan Petts" userId="5dd4f9a4c1668749" providerId="LiveId" clId="{B5D518B8-6729-4041-8B31-305BED002776}" dt="2018-05-16T14:27:39.518" v="308" actId="1036"/>
        <pc:sldMkLst>
          <pc:docMk/>
          <pc:sldMk cId="501805549" sldId="257"/>
        </pc:sldMkLst>
        <pc:picChg chg="mod">
          <ac:chgData name="Jonathan Petts" userId="5dd4f9a4c1668749" providerId="LiveId" clId="{B5D518B8-6729-4041-8B31-305BED002776}" dt="2018-05-16T14:27:39.518" v="308" actId="1036"/>
          <ac:picMkLst>
            <pc:docMk/>
            <pc:sldMk cId="501805549" sldId="257"/>
            <ac:picMk id="4" creationId="{FF94226B-67FE-4613-945D-F8BD5B7EC8E9}"/>
          </ac:picMkLst>
        </pc:picChg>
        <pc:picChg chg="mod">
          <ac:chgData name="Jonathan Petts" userId="5dd4f9a4c1668749" providerId="LiveId" clId="{B5D518B8-6729-4041-8B31-305BED002776}" dt="2018-05-16T14:27:39.518" v="308" actId="1036"/>
          <ac:picMkLst>
            <pc:docMk/>
            <pc:sldMk cId="501805549" sldId="257"/>
            <ac:picMk id="6" creationId="{66823777-AAF1-49D2-8616-91CE44D8EA76}"/>
          </ac:picMkLst>
        </pc:picChg>
      </pc:sldChg>
      <pc:sldChg chg="modSp">
        <pc:chgData name="Jonathan Petts" userId="5dd4f9a4c1668749" providerId="LiveId" clId="{B5D518B8-6729-4041-8B31-305BED002776}" dt="2018-05-16T14:28:28.244" v="332" actId="1037"/>
        <pc:sldMkLst>
          <pc:docMk/>
          <pc:sldMk cId="2461162562" sldId="258"/>
        </pc:sldMkLst>
        <pc:spChg chg="mod">
          <ac:chgData name="Jonathan Petts" userId="5dd4f9a4c1668749" providerId="LiveId" clId="{B5D518B8-6729-4041-8B31-305BED002776}" dt="2018-05-16T14:28:18.373" v="330" actId="1038"/>
          <ac:spMkLst>
            <pc:docMk/>
            <pc:sldMk cId="2461162562" sldId="258"/>
            <ac:spMk id="10" creationId="{40F3F013-E860-4964-86E9-B88AF52919A0}"/>
          </ac:spMkLst>
        </pc:spChg>
        <pc:picChg chg="mod">
          <ac:chgData name="Jonathan Petts" userId="5dd4f9a4c1668749" providerId="LiveId" clId="{B5D518B8-6729-4041-8B31-305BED002776}" dt="2018-05-16T14:27:58.087" v="310" actId="1076"/>
          <ac:picMkLst>
            <pc:docMk/>
            <pc:sldMk cId="2461162562" sldId="258"/>
            <ac:picMk id="7" creationId="{7B676A43-3688-40BE-B8F6-C0D3ACF7712F}"/>
          </ac:picMkLst>
        </pc:picChg>
        <pc:picChg chg="mod">
          <ac:chgData name="Jonathan Petts" userId="5dd4f9a4c1668749" providerId="LiveId" clId="{B5D518B8-6729-4041-8B31-305BED002776}" dt="2018-05-16T14:28:28.244" v="332" actId="1037"/>
          <ac:picMkLst>
            <pc:docMk/>
            <pc:sldMk cId="2461162562" sldId="258"/>
            <ac:picMk id="9" creationId="{E5EFA38A-120A-4D77-B942-BFEAB6BC3BF8}"/>
          </ac:picMkLst>
        </pc:picChg>
      </pc:sldChg>
      <pc:sldChg chg="addSp delSp modSp">
        <pc:chgData name="Jonathan Petts" userId="5dd4f9a4c1668749" providerId="LiveId" clId="{B5D518B8-6729-4041-8B31-305BED002776}" dt="2018-05-16T13:51:12.389" v="49" actId="1076"/>
        <pc:sldMkLst>
          <pc:docMk/>
          <pc:sldMk cId="430589181" sldId="263"/>
        </pc:sldMkLst>
        <pc:spChg chg="add del">
          <ac:chgData name="Jonathan Petts" userId="5dd4f9a4c1668749" providerId="LiveId" clId="{B5D518B8-6729-4041-8B31-305BED002776}" dt="2018-05-16T13:50:15.899" v="4"/>
          <ac:spMkLst>
            <pc:docMk/>
            <pc:sldMk cId="430589181" sldId="263"/>
            <ac:spMk id="5" creationId="{4038A2A9-006D-4E5B-B8D9-ADEA2F1F675C}"/>
          </ac:spMkLst>
        </pc:spChg>
        <pc:spChg chg="add mod">
          <ac:chgData name="Jonathan Petts" userId="5dd4f9a4c1668749" providerId="LiveId" clId="{B5D518B8-6729-4041-8B31-305BED002776}" dt="2018-05-16T13:51:12.389" v="49" actId="1076"/>
          <ac:spMkLst>
            <pc:docMk/>
            <pc:sldMk cId="430589181" sldId="263"/>
            <ac:spMk id="7" creationId="{AA66F36E-1792-4B66-AC81-31A322AE1FCC}"/>
          </ac:spMkLst>
        </pc:spChg>
        <pc:picChg chg="del">
          <ac:chgData name="Jonathan Petts" userId="5dd4f9a4c1668749" providerId="LiveId" clId="{B5D518B8-6729-4041-8B31-305BED002776}" dt="2018-05-16T13:50:10.204" v="0" actId="478"/>
          <ac:picMkLst>
            <pc:docMk/>
            <pc:sldMk cId="430589181" sldId="263"/>
            <ac:picMk id="4" creationId="{B4F3BFE9-85FF-4D17-9151-3A45A9ACF704}"/>
          </ac:picMkLst>
        </pc:picChg>
        <pc:picChg chg="add mod">
          <ac:chgData name="Jonathan Petts" userId="5dd4f9a4c1668749" providerId="LiveId" clId="{B5D518B8-6729-4041-8B31-305BED002776}" dt="2018-05-16T13:50:23.607" v="6" actId="1076"/>
          <ac:picMkLst>
            <pc:docMk/>
            <pc:sldMk cId="430589181" sldId="263"/>
            <ac:picMk id="6" creationId="{F8E14414-F73D-499C-8EA8-BC02F207FB4E}"/>
          </ac:picMkLst>
        </pc:picChg>
      </pc:sldChg>
      <pc:sldChg chg="addSp modSp">
        <pc:chgData name="Jonathan Petts" userId="5dd4f9a4c1668749" providerId="LiveId" clId="{B5D518B8-6729-4041-8B31-305BED002776}" dt="2018-05-16T13:51:31.180" v="95" actId="20577"/>
        <pc:sldMkLst>
          <pc:docMk/>
          <pc:sldMk cId="1421245280" sldId="264"/>
        </pc:sldMkLst>
        <pc:spChg chg="add mod">
          <ac:chgData name="Jonathan Petts" userId="5dd4f9a4c1668749" providerId="LiveId" clId="{B5D518B8-6729-4041-8B31-305BED002776}" dt="2018-05-16T13:51:31.180" v="95" actId="20577"/>
          <ac:spMkLst>
            <pc:docMk/>
            <pc:sldMk cId="1421245280" sldId="264"/>
            <ac:spMk id="5" creationId="{04428758-1E1F-47AF-8954-611ED4948C4A}"/>
          </ac:spMkLst>
        </pc:spChg>
      </pc:sldChg>
      <pc:sldChg chg="addSp modSp ord">
        <pc:chgData name="Jonathan Petts" userId="5dd4f9a4c1668749" providerId="LiveId" clId="{B5D518B8-6729-4041-8B31-305BED002776}" dt="2018-05-16T14:27:14.662" v="299"/>
        <pc:sldMkLst>
          <pc:docMk/>
          <pc:sldMk cId="2005741932" sldId="265"/>
        </pc:sldMkLst>
        <pc:spChg chg="add mod">
          <ac:chgData name="Jonathan Petts" userId="5dd4f9a4c1668749" providerId="LiveId" clId="{B5D518B8-6729-4041-8B31-305BED002776}" dt="2018-05-16T13:51:51.365" v="136" actId="313"/>
          <ac:spMkLst>
            <pc:docMk/>
            <pc:sldMk cId="2005741932" sldId="265"/>
            <ac:spMk id="4" creationId="{0F4B96BB-10B5-4DCF-B9FA-A76FC770338B}"/>
          </ac:spMkLst>
        </pc:spChg>
        <pc:picChg chg="add mod">
          <ac:chgData name="Jonathan Petts" userId="5dd4f9a4c1668749" providerId="LiveId" clId="{B5D518B8-6729-4041-8B31-305BED002776}" dt="2018-05-16T13:53:07.073" v="141" actId="1076"/>
          <ac:picMkLst>
            <pc:docMk/>
            <pc:sldMk cId="2005741932" sldId="265"/>
            <ac:picMk id="6" creationId="{E5C95CFA-2ED1-4958-AEDC-75A9E46F2705}"/>
          </ac:picMkLst>
        </pc:picChg>
      </pc:sldChg>
      <pc:sldChg chg="del">
        <pc:chgData name="Jonathan Petts" userId="5dd4f9a4c1668749" providerId="LiveId" clId="{B5D518B8-6729-4041-8B31-305BED002776}" dt="2018-05-16T13:53:17.706" v="142" actId="2696"/>
        <pc:sldMkLst>
          <pc:docMk/>
          <pc:sldMk cId="2615437545" sldId="266"/>
        </pc:sldMkLst>
      </pc:sldChg>
      <pc:sldChg chg="addSp delSp modSp">
        <pc:chgData name="Jonathan Petts" userId="5dd4f9a4c1668749" providerId="LiveId" clId="{B5D518B8-6729-4041-8B31-305BED002776}" dt="2018-05-16T14:25:10.651" v="280" actId="20577"/>
        <pc:sldMkLst>
          <pc:docMk/>
          <pc:sldMk cId="3062006916" sldId="267"/>
        </pc:sldMkLst>
        <pc:spChg chg="mod">
          <ac:chgData name="Jonathan Petts" userId="5dd4f9a4c1668749" providerId="LiveId" clId="{B5D518B8-6729-4041-8B31-305BED002776}" dt="2018-05-16T14:25:10.651" v="280" actId="20577"/>
          <ac:spMkLst>
            <pc:docMk/>
            <pc:sldMk cId="3062006916" sldId="267"/>
            <ac:spMk id="3" creationId="{39A105AC-2758-4265-8B79-C3B80CB3C448}"/>
          </ac:spMkLst>
        </pc:spChg>
        <pc:spChg chg="add del">
          <ac:chgData name="Jonathan Petts" userId="5dd4f9a4c1668749" providerId="LiveId" clId="{B5D518B8-6729-4041-8B31-305BED002776}" dt="2018-05-16T14:05:39.487" v="200"/>
          <ac:spMkLst>
            <pc:docMk/>
            <pc:sldMk cId="3062006916" sldId="267"/>
            <ac:spMk id="8" creationId="{A7F9B18D-4A0A-4C21-8F5A-EF1E2D1A91BC}"/>
          </ac:spMkLst>
        </pc:spChg>
        <pc:spChg chg="add mod">
          <ac:chgData name="Jonathan Petts" userId="5dd4f9a4c1668749" providerId="LiveId" clId="{B5D518B8-6729-4041-8B31-305BED002776}" dt="2018-05-16T14:07:19.666" v="213" actId="1076"/>
          <ac:spMkLst>
            <pc:docMk/>
            <pc:sldMk cId="3062006916" sldId="267"/>
            <ac:spMk id="10" creationId="{6A1CCE2F-E597-442B-8B5C-510FA09846C7}"/>
          </ac:spMkLst>
        </pc:spChg>
        <pc:picChg chg="add mod">
          <ac:chgData name="Jonathan Petts" userId="5dd4f9a4c1668749" providerId="LiveId" clId="{B5D518B8-6729-4041-8B31-305BED002776}" dt="2018-05-16T14:02:41.283" v="194" actId="1037"/>
          <ac:picMkLst>
            <pc:docMk/>
            <pc:sldMk cId="3062006916" sldId="267"/>
            <ac:picMk id="5" creationId="{66B2256E-42CA-4370-B74C-5619253FB15C}"/>
          </ac:picMkLst>
        </pc:picChg>
        <pc:picChg chg="add mod">
          <ac:chgData name="Jonathan Petts" userId="5dd4f9a4c1668749" providerId="LiveId" clId="{B5D518B8-6729-4041-8B31-305BED002776}" dt="2018-05-16T14:06:53.256" v="204"/>
          <ac:picMkLst>
            <pc:docMk/>
            <pc:sldMk cId="3062006916" sldId="267"/>
            <ac:picMk id="6" creationId="{64FD57A9-4A2F-4927-8C13-287590834A7E}"/>
          </ac:picMkLst>
        </pc:picChg>
        <pc:picChg chg="add del mod">
          <ac:chgData name="Jonathan Petts" userId="5dd4f9a4c1668749" providerId="LiveId" clId="{B5D518B8-6729-4041-8B31-305BED002776}" dt="2018-05-16T14:05:34.349" v="198" actId="478"/>
          <ac:picMkLst>
            <pc:docMk/>
            <pc:sldMk cId="3062006916" sldId="267"/>
            <ac:picMk id="7" creationId="{66A8C90E-DE68-41D2-B6C2-E1D162432A2D}"/>
          </ac:picMkLst>
        </pc:picChg>
        <pc:picChg chg="add mod">
          <ac:chgData name="Jonathan Petts" userId="5dd4f9a4c1668749" providerId="LiveId" clId="{B5D518B8-6729-4041-8B31-305BED002776}" dt="2018-05-16T14:05:43.726" v="202" actId="1076"/>
          <ac:picMkLst>
            <pc:docMk/>
            <pc:sldMk cId="3062006916" sldId="267"/>
            <ac:picMk id="9" creationId="{B8D87A7A-2721-49E4-9107-090CADA9C5BD}"/>
          </ac:picMkLst>
        </pc:picChg>
      </pc:sldChg>
      <pc:sldChg chg="addSp delSp modSp">
        <pc:chgData name="Jonathan Petts" userId="5dd4f9a4c1668749" providerId="LiveId" clId="{B5D518B8-6729-4041-8B31-305BED002776}" dt="2018-05-16T14:24:50.670" v="272" actId="732"/>
        <pc:sldMkLst>
          <pc:docMk/>
          <pc:sldMk cId="86407613" sldId="268"/>
        </pc:sldMkLst>
        <pc:spChg chg="add del">
          <ac:chgData name="Jonathan Petts" userId="5dd4f9a4c1668749" providerId="LiveId" clId="{B5D518B8-6729-4041-8B31-305BED002776}" dt="2018-05-16T14:09:38.618" v="217"/>
          <ac:spMkLst>
            <pc:docMk/>
            <pc:sldMk cId="86407613" sldId="268"/>
            <ac:spMk id="4" creationId="{68210C6F-FBF5-48A2-BAE8-2265D2674769}"/>
          </ac:spMkLst>
        </pc:spChg>
        <pc:spChg chg="add mod">
          <ac:chgData name="Jonathan Petts" userId="5dd4f9a4c1668749" providerId="LiveId" clId="{B5D518B8-6729-4041-8B31-305BED002776}" dt="2018-05-16T14:10:20.597" v="244" actId="1076"/>
          <ac:spMkLst>
            <pc:docMk/>
            <pc:sldMk cId="86407613" sldId="268"/>
            <ac:spMk id="6" creationId="{E5A7BE92-5933-46DE-9AB5-01828BEB59A7}"/>
          </ac:spMkLst>
        </pc:spChg>
        <pc:picChg chg="add del mod">
          <ac:chgData name="Jonathan Petts" userId="5dd4f9a4c1668749" providerId="LiveId" clId="{B5D518B8-6729-4041-8B31-305BED002776}" dt="2018-05-16T14:10:56.938" v="245" actId="478"/>
          <ac:picMkLst>
            <pc:docMk/>
            <pc:sldMk cId="86407613" sldId="268"/>
            <ac:picMk id="5" creationId="{92B34383-1BD3-49C4-9A70-823D5E380264}"/>
          </ac:picMkLst>
        </pc:picChg>
        <pc:picChg chg="add mod modCrop">
          <ac:chgData name="Jonathan Petts" userId="5dd4f9a4c1668749" providerId="LiveId" clId="{B5D518B8-6729-4041-8B31-305BED002776}" dt="2018-05-16T14:24:50.670" v="272" actId="732"/>
          <ac:picMkLst>
            <pc:docMk/>
            <pc:sldMk cId="86407613" sldId="268"/>
            <ac:picMk id="8" creationId="{31E3ECD6-16F7-4131-9340-45AB168E888A}"/>
          </ac:picMkLst>
        </pc:picChg>
      </pc:sldChg>
      <pc:sldChg chg="addSp delSp modSp">
        <pc:chgData name="Jonathan Petts" userId="5dd4f9a4c1668749" providerId="LiveId" clId="{B5D518B8-6729-4041-8B31-305BED002776}" dt="2018-05-16T14:26:28.849" v="297" actId="120"/>
        <pc:sldMkLst>
          <pc:docMk/>
          <pc:sldMk cId="1996903091" sldId="269"/>
        </pc:sldMkLst>
        <pc:spChg chg="mod">
          <ac:chgData name="Jonathan Petts" userId="5dd4f9a4c1668749" providerId="LiveId" clId="{B5D518B8-6729-4041-8B31-305BED002776}" dt="2018-05-16T14:26:28.849" v="297" actId="120"/>
          <ac:spMkLst>
            <pc:docMk/>
            <pc:sldMk cId="1996903091" sldId="269"/>
            <ac:spMk id="3" creationId="{39A105AC-2758-4265-8B79-C3B80CB3C448}"/>
          </ac:spMkLst>
        </pc:spChg>
        <pc:spChg chg="add del">
          <ac:chgData name="Jonathan Petts" userId="5dd4f9a4c1668749" providerId="LiveId" clId="{B5D518B8-6729-4041-8B31-305BED002776}" dt="2018-05-16T14:19:40.448" v="257" actId="478"/>
          <ac:spMkLst>
            <pc:docMk/>
            <pc:sldMk cId="1996903091" sldId="269"/>
            <ac:spMk id="6" creationId="{3C48BD63-9555-4020-99E0-2752EF85B087}"/>
          </ac:spMkLst>
        </pc:spChg>
        <pc:picChg chg="add mod modCrop">
          <ac:chgData name="Jonathan Petts" userId="5dd4f9a4c1668749" providerId="LiveId" clId="{B5D518B8-6729-4041-8B31-305BED002776}" dt="2018-05-16T14:12:26.529" v="255" actId="1076"/>
          <ac:picMkLst>
            <pc:docMk/>
            <pc:sldMk cId="1996903091" sldId="269"/>
            <ac:picMk id="5" creationId="{9BC01603-3C1E-42C7-9217-8563DB286BEF}"/>
          </ac:picMkLst>
        </pc:picChg>
      </pc:sldChg>
      <pc:sldChg chg="addSp delSp modSp">
        <pc:chgData name="Jonathan Petts" userId="5dd4f9a4c1668749" providerId="LiveId" clId="{B5D518B8-6729-4041-8B31-305BED002776}" dt="2018-05-16T14:54:10.659" v="704"/>
        <pc:sldMkLst>
          <pc:docMk/>
          <pc:sldMk cId="3712584343" sldId="270"/>
        </pc:sldMkLst>
        <pc:spChg chg="mod">
          <ac:chgData name="Jonathan Petts" userId="5dd4f9a4c1668749" providerId="LiveId" clId="{B5D518B8-6729-4041-8B31-305BED002776}" dt="2018-05-16T14:26:16.505" v="295" actId="20577"/>
          <ac:spMkLst>
            <pc:docMk/>
            <pc:sldMk cId="3712584343" sldId="270"/>
            <ac:spMk id="3" creationId="{39A105AC-2758-4265-8B79-C3B80CB3C448}"/>
          </ac:spMkLst>
        </pc:spChg>
        <pc:spChg chg="add del">
          <ac:chgData name="Jonathan Petts" userId="5dd4f9a4c1668749" providerId="LiveId" clId="{B5D518B8-6729-4041-8B31-305BED002776}" dt="2018-05-16T14:22:34.736" v="262"/>
          <ac:spMkLst>
            <pc:docMk/>
            <pc:sldMk cId="3712584343" sldId="270"/>
            <ac:spMk id="6" creationId="{127DE59E-BE7E-4196-9E16-4687EED466BB}"/>
          </ac:spMkLst>
        </pc:spChg>
        <pc:spChg chg="add del">
          <ac:chgData name="Jonathan Petts" userId="5dd4f9a4c1668749" providerId="LiveId" clId="{B5D518B8-6729-4041-8B31-305BED002776}" dt="2018-05-16T14:54:06.077" v="702"/>
          <ac:spMkLst>
            <pc:docMk/>
            <pc:sldMk cId="3712584343" sldId="270"/>
            <ac:spMk id="8" creationId="{2AF42EC9-0964-4124-BD4E-85A1888EA1E5}"/>
          </ac:spMkLst>
        </pc:spChg>
        <pc:spChg chg="add del">
          <ac:chgData name="Jonathan Petts" userId="5dd4f9a4c1668749" providerId="LiveId" clId="{B5D518B8-6729-4041-8B31-305BED002776}" dt="2018-05-16T14:54:10.659" v="704"/>
          <ac:spMkLst>
            <pc:docMk/>
            <pc:sldMk cId="3712584343" sldId="270"/>
            <ac:spMk id="9" creationId="{3D338199-B291-4371-8877-9B2AD06E39BA}"/>
          </ac:spMkLst>
        </pc:spChg>
        <pc:picChg chg="add del mod">
          <ac:chgData name="Jonathan Petts" userId="5dd4f9a4c1668749" providerId="LiveId" clId="{B5D518B8-6729-4041-8B31-305BED002776}" dt="2018-05-16T14:22:08.466" v="260" actId="478"/>
          <ac:picMkLst>
            <pc:docMk/>
            <pc:sldMk cId="3712584343" sldId="270"/>
            <ac:picMk id="5" creationId="{594DF061-962A-47A0-AABF-130B7BF0F989}"/>
          </ac:picMkLst>
        </pc:picChg>
        <pc:picChg chg="add mod">
          <ac:chgData name="Jonathan Petts" userId="5dd4f9a4c1668749" providerId="LiveId" clId="{B5D518B8-6729-4041-8B31-305BED002776}" dt="2018-05-16T14:25:55.602" v="286" actId="1036"/>
          <ac:picMkLst>
            <pc:docMk/>
            <pc:sldMk cId="3712584343" sldId="270"/>
            <ac:picMk id="7" creationId="{4C24AB0E-EFBF-4123-8730-84CC3DA396E3}"/>
          </ac:picMkLst>
        </pc:picChg>
      </pc:sldChg>
      <pc:sldChg chg="delSp modSp add">
        <pc:chgData name="Jonathan Petts" userId="5dd4f9a4c1668749" providerId="LiveId" clId="{B5D518B8-6729-4041-8B31-305BED002776}" dt="2018-05-16T14:53:44.503" v="700" actId="20577"/>
        <pc:sldMkLst>
          <pc:docMk/>
          <pc:sldMk cId="2186483894" sldId="271"/>
        </pc:sldMkLst>
        <pc:spChg chg="mod">
          <ac:chgData name="Jonathan Petts" userId="5dd4f9a4c1668749" providerId="LiveId" clId="{B5D518B8-6729-4041-8B31-305BED002776}" dt="2018-05-16T14:53:44.503" v="700" actId="20577"/>
          <ac:spMkLst>
            <pc:docMk/>
            <pc:sldMk cId="2186483894" sldId="271"/>
            <ac:spMk id="3" creationId="{39A105AC-2758-4265-8B79-C3B80CB3C448}"/>
          </ac:spMkLst>
        </pc:spChg>
        <pc:picChg chg="del">
          <ac:chgData name="Jonathan Petts" userId="5dd4f9a4c1668749" providerId="LiveId" clId="{B5D518B8-6729-4041-8B31-305BED002776}" dt="2018-05-16T14:44:14.387" v="337" actId="478"/>
          <ac:picMkLst>
            <pc:docMk/>
            <pc:sldMk cId="2186483894" sldId="271"/>
            <ac:picMk id="7" creationId="{4C24AB0E-EFBF-4123-8730-84CC3DA396E3}"/>
          </ac:picMkLst>
        </pc:picChg>
      </pc:sldChg>
      <pc:sldChg chg="modSp add">
        <pc:chgData name="Jonathan Petts" userId="5dd4f9a4c1668749" providerId="LiveId" clId="{B5D518B8-6729-4041-8B31-305BED002776}" dt="2018-05-16T15:01:44.279" v="808" actId="20577"/>
        <pc:sldMkLst>
          <pc:docMk/>
          <pc:sldMk cId="1049483109" sldId="272"/>
        </pc:sldMkLst>
        <pc:spChg chg="mod">
          <ac:chgData name="Jonathan Petts" userId="5dd4f9a4c1668749" providerId="LiveId" clId="{B5D518B8-6729-4041-8B31-305BED002776}" dt="2018-05-16T15:00:35.932" v="737" actId="113"/>
          <ac:spMkLst>
            <pc:docMk/>
            <pc:sldMk cId="1049483109" sldId="272"/>
            <ac:spMk id="2" creationId="{CF16F7BC-BF29-45FD-BAF8-3FBD9872C3C6}"/>
          </ac:spMkLst>
        </pc:spChg>
        <pc:spChg chg="mod">
          <ac:chgData name="Jonathan Petts" userId="5dd4f9a4c1668749" providerId="LiveId" clId="{B5D518B8-6729-4041-8B31-305BED002776}" dt="2018-05-16T15:01:44.279" v="808" actId="20577"/>
          <ac:spMkLst>
            <pc:docMk/>
            <pc:sldMk cId="1049483109" sldId="272"/>
            <ac:spMk id="3" creationId="{39A105AC-2758-4265-8B79-C3B80CB3C44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pPr/>
              <a:t>5/29/2018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pPr/>
              <a:t>5/29/2018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pPr/>
              <a:t>5/29/2018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pPr/>
              <a:t>5/29/2018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pPr/>
              <a:t>5/29/2018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pPr/>
              <a:t>5/29/2018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pPr/>
              <a:t>5/29/2018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pPr/>
              <a:t>5/29/2018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pPr/>
              <a:t>5/29/2018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pPr/>
              <a:t>5/29/2018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pPr/>
              <a:t>5/29/2018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5/29/2018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7DF79D-C5F3-4A63-BFEE-CC2F77FC67B4}"/>
              </a:ext>
            </a:extLst>
          </p:cNvPr>
          <p:cNvSpPr>
            <a:spLocks noGrp="1"/>
          </p:cNvSpPr>
          <p:nvPr>
            <p:ph type="ctrTitle"/>
          </p:nvPr>
        </p:nvSpPr>
        <p:spPr>
          <a:xfrm>
            <a:off x="0" y="4960137"/>
            <a:ext cx="8229600" cy="1463040"/>
          </a:xfrm>
        </p:spPr>
        <p:txBody>
          <a:bodyPr>
            <a:normAutofit fontScale="90000"/>
          </a:bodyPr>
          <a:lstStyle/>
          <a:p>
            <a:r>
              <a:rPr lang="en-GB" dirty="0"/>
              <a:t>Confident conversations</a:t>
            </a:r>
            <a:br>
              <a:rPr lang="en-GB" dirty="0"/>
            </a:br>
            <a:r>
              <a:rPr lang="en-GB" sz="2000" i="1" dirty="0"/>
              <a:t>Talking with non believers</a:t>
            </a:r>
            <a:endParaRPr lang="en-GB" dirty="0"/>
          </a:p>
        </p:txBody>
      </p:sp>
      <p:sp>
        <p:nvSpPr>
          <p:cNvPr id="3" name="Subtitle 2">
            <a:extLst>
              <a:ext uri="{FF2B5EF4-FFF2-40B4-BE49-F238E27FC236}">
                <a16:creationId xmlns:a16="http://schemas.microsoft.com/office/drawing/2014/main" xmlns="" id="{C148217F-2637-4CE9-98A3-A31207E392DA}"/>
              </a:ext>
            </a:extLst>
          </p:cNvPr>
          <p:cNvSpPr>
            <a:spLocks noGrp="1"/>
          </p:cNvSpPr>
          <p:nvPr>
            <p:ph type="subTitle" idx="1"/>
          </p:nvPr>
        </p:nvSpPr>
        <p:spPr/>
        <p:txBody>
          <a:bodyPr/>
          <a:lstStyle/>
          <a:p>
            <a:r>
              <a:rPr lang="en-GB" dirty="0" smtClean="0"/>
              <a:t>2: WHY DO PEOPLE SUFFER?</a:t>
            </a:r>
            <a:endParaRPr lang="en-GB" dirty="0"/>
          </a:p>
        </p:txBody>
      </p:sp>
    </p:spTree>
    <p:extLst>
      <p:ext uri="{BB962C8B-B14F-4D97-AF65-F5344CB8AC3E}">
        <p14:creationId xmlns:p14="http://schemas.microsoft.com/office/powerpoint/2010/main" xmlns="" val="930145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3" name="Content Placeholder 2">
            <a:extLst>
              <a:ext uri="{FF2B5EF4-FFF2-40B4-BE49-F238E27FC236}">
                <a16:creationId xmlns:a16="http://schemas.microsoft.com/office/drawing/2014/main" xmlns="" id="{39A105AC-2758-4265-8B79-C3B80CB3C448}"/>
              </a:ext>
            </a:extLst>
          </p:cNvPr>
          <p:cNvSpPr>
            <a:spLocks noGrp="1"/>
          </p:cNvSpPr>
          <p:nvPr>
            <p:ph idx="1"/>
          </p:nvPr>
        </p:nvSpPr>
        <p:spPr>
          <a:xfrm>
            <a:off x="1024128" y="2100469"/>
            <a:ext cx="9720073" cy="496957"/>
          </a:xfrm>
          <a:solidFill>
            <a:schemeClr val="tx1"/>
          </a:solidFill>
          <a:ln>
            <a:solidFill>
              <a:schemeClr val="accent1"/>
            </a:solidFill>
          </a:ln>
        </p:spPr>
        <p:txBody>
          <a:bodyPr>
            <a:normAutofit/>
          </a:bodyPr>
          <a:lstStyle/>
          <a:p>
            <a:pPr algn="ctr">
              <a:lnSpc>
                <a:spcPct val="120000"/>
              </a:lnSpc>
              <a:spcBef>
                <a:spcPts val="0"/>
              </a:spcBef>
            </a:pPr>
            <a:r>
              <a:rPr lang="en-GB" dirty="0" smtClean="0">
                <a:solidFill>
                  <a:schemeClr val="bg1"/>
                </a:solidFill>
              </a:rPr>
              <a:t>IT’S WORSE THAN THAT THOUGH</a:t>
            </a:r>
            <a:endParaRPr lang="en-GB" dirty="0">
              <a:solidFill>
                <a:schemeClr val="bg1"/>
              </a:solidFill>
            </a:endParaRPr>
          </a:p>
        </p:txBody>
      </p:sp>
      <p:sp>
        <p:nvSpPr>
          <p:cNvPr id="4" name="Isosceles Triangle 3"/>
          <p:cNvSpPr/>
          <p:nvPr/>
        </p:nvSpPr>
        <p:spPr>
          <a:xfrm>
            <a:off x="3896139" y="3419062"/>
            <a:ext cx="4121426" cy="290222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a:t>
            </a:r>
          </a:p>
          <a:p>
            <a:pPr algn="ctr"/>
            <a:r>
              <a:rPr lang="en-GB" dirty="0" smtClean="0"/>
              <a:t>Inconsistent</a:t>
            </a:r>
          </a:p>
          <a:p>
            <a:pPr algn="ctr"/>
            <a:r>
              <a:rPr lang="en-GB" dirty="0" smtClean="0"/>
              <a:t>Triad</a:t>
            </a:r>
          </a:p>
          <a:p>
            <a:pPr algn="ctr"/>
            <a:endParaRPr lang="en-GB" dirty="0" smtClean="0"/>
          </a:p>
          <a:p>
            <a:pPr algn="ctr"/>
            <a:endParaRPr lang="en-GB" dirty="0" smtClean="0"/>
          </a:p>
        </p:txBody>
      </p:sp>
      <p:sp>
        <p:nvSpPr>
          <p:cNvPr id="5" name="TextBox 4"/>
          <p:cNvSpPr txBox="1"/>
          <p:nvPr/>
        </p:nvSpPr>
        <p:spPr>
          <a:xfrm>
            <a:off x="5049078" y="3114259"/>
            <a:ext cx="1967205" cy="369332"/>
          </a:xfrm>
          <a:prstGeom prst="rect">
            <a:avLst/>
          </a:prstGeom>
          <a:noFill/>
        </p:spPr>
        <p:txBody>
          <a:bodyPr wrap="none" rtlCol="0">
            <a:spAutoFit/>
          </a:bodyPr>
          <a:lstStyle/>
          <a:p>
            <a:r>
              <a:rPr lang="en-GB" b="1" dirty="0" smtClean="0"/>
              <a:t>God is all loving</a:t>
            </a:r>
            <a:endParaRPr lang="en-GB" b="1" dirty="0"/>
          </a:p>
        </p:txBody>
      </p:sp>
      <p:sp>
        <p:nvSpPr>
          <p:cNvPr id="6" name="TextBox 5"/>
          <p:cNvSpPr txBox="1"/>
          <p:nvPr/>
        </p:nvSpPr>
        <p:spPr>
          <a:xfrm>
            <a:off x="1755916" y="6208640"/>
            <a:ext cx="2249334" cy="369332"/>
          </a:xfrm>
          <a:prstGeom prst="rect">
            <a:avLst/>
          </a:prstGeom>
          <a:noFill/>
        </p:spPr>
        <p:txBody>
          <a:bodyPr wrap="none" rtlCol="0">
            <a:spAutoFit/>
          </a:bodyPr>
          <a:lstStyle/>
          <a:p>
            <a:r>
              <a:rPr lang="en-GB" b="1" dirty="0" smtClean="0"/>
              <a:t>God is all powerful</a:t>
            </a:r>
            <a:endParaRPr lang="en-GB" b="1" dirty="0"/>
          </a:p>
        </p:txBody>
      </p:sp>
      <p:sp>
        <p:nvSpPr>
          <p:cNvPr id="7" name="TextBox 6"/>
          <p:cNvSpPr txBox="1"/>
          <p:nvPr/>
        </p:nvSpPr>
        <p:spPr>
          <a:xfrm>
            <a:off x="7977810" y="6241775"/>
            <a:ext cx="1313180" cy="369332"/>
          </a:xfrm>
          <a:prstGeom prst="rect">
            <a:avLst/>
          </a:prstGeom>
          <a:noFill/>
        </p:spPr>
        <p:txBody>
          <a:bodyPr wrap="none" rtlCol="0">
            <a:spAutoFit/>
          </a:bodyPr>
          <a:lstStyle/>
          <a:p>
            <a:r>
              <a:rPr lang="en-GB" b="1" dirty="0" smtClean="0"/>
              <a:t>Evil exists</a:t>
            </a:r>
            <a:endParaRPr lang="en-GB" b="1" dirty="0"/>
          </a:p>
        </p:txBody>
      </p:sp>
      <p:sp>
        <p:nvSpPr>
          <p:cNvPr id="8" name="TextBox 7"/>
          <p:cNvSpPr txBox="1"/>
          <p:nvPr/>
        </p:nvSpPr>
        <p:spPr>
          <a:xfrm>
            <a:off x="1774875" y="4167808"/>
            <a:ext cx="9197923" cy="369332"/>
          </a:xfrm>
          <a:prstGeom prst="rect">
            <a:avLst/>
          </a:prstGeom>
          <a:noFill/>
        </p:spPr>
        <p:txBody>
          <a:bodyPr wrap="square" rtlCol="0">
            <a:spAutoFit/>
          </a:bodyPr>
          <a:lstStyle/>
          <a:p>
            <a:r>
              <a:rPr lang="en-GB" b="1" dirty="0" smtClean="0">
                <a:solidFill>
                  <a:schemeClr val="accent1">
                    <a:lumMod val="75000"/>
                  </a:schemeClr>
                </a:solidFill>
              </a:rPr>
              <a:t>God is all </a:t>
            </a:r>
            <a:r>
              <a:rPr lang="en-GB" b="1" dirty="0" smtClean="0">
                <a:solidFill>
                  <a:schemeClr val="accent1">
                    <a:lumMod val="75000"/>
                  </a:schemeClr>
                </a:solidFill>
              </a:rPr>
              <a:t>KNOWING									   God </a:t>
            </a:r>
            <a:r>
              <a:rPr lang="en-GB" b="1" dirty="0" smtClean="0">
                <a:solidFill>
                  <a:schemeClr val="accent1">
                    <a:lumMod val="75000"/>
                  </a:schemeClr>
                </a:solidFill>
              </a:rPr>
              <a:t>is all PRESENT</a:t>
            </a:r>
            <a:endParaRPr lang="en-GB" b="1" dirty="0">
              <a:solidFill>
                <a:schemeClr val="accent1">
                  <a:lumMod val="75000"/>
                </a:schemeClr>
              </a:solidFill>
            </a:endParaRPr>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3" name="Content Placeholder 2">
            <a:extLst>
              <a:ext uri="{FF2B5EF4-FFF2-40B4-BE49-F238E27FC236}">
                <a16:creationId xmlns:a16="http://schemas.microsoft.com/office/drawing/2014/main" xmlns="" id="{39A105AC-2758-4265-8B79-C3B80CB3C448}"/>
              </a:ext>
            </a:extLst>
          </p:cNvPr>
          <p:cNvSpPr>
            <a:spLocks noGrp="1"/>
          </p:cNvSpPr>
          <p:nvPr>
            <p:ph idx="1"/>
          </p:nvPr>
        </p:nvSpPr>
        <p:spPr>
          <a:xfrm>
            <a:off x="1024128" y="2100469"/>
            <a:ext cx="9720073" cy="496957"/>
          </a:xfrm>
          <a:solidFill>
            <a:schemeClr val="accent6">
              <a:lumMod val="50000"/>
            </a:schemeClr>
          </a:solidFill>
          <a:ln>
            <a:solidFill>
              <a:schemeClr val="accent1"/>
            </a:solidFill>
          </a:ln>
        </p:spPr>
        <p:txBody>
          <a:bodyPr>
            <a:normAutofit/>
          </a:bodyPr>
          <a:lstStyle/>
          <a:p>
            <a:pPr algn="ctr">
              <a:lnSpc>
                <a:spcPct val="120000"/>
              </a:lnSpc>
              <a:spcBef>
                <a:spcPts val="0"/>
              </a:spcBef>
            </a:pPr>
            <a:r>
              <a:rPr lang="en-GB" dirty="0" smtClean="0">
                <a:solidFill>
                  <a:schemeClr val="bg1"/>
                </a:solidFill>
              </a:rPr>
              <a:t>THE PROBLEM</a:t>
            </a:r>
            <a:endParaRPr lang="en-GB" dirty="0">
              <a:solidFill>
                <a:schemeClr val="bg1"/>
              </a:solidFill>
            </a:endParaRPr>
          </a:p>
        </p:txBody>
      </p:sp>
      <p:sp>
        <p:nvSpPr>
          <p:cNvPr id="10" name="Rectangle 9"/>
          <p:cNvSpPr/>
          <p:nvPr/>
        </p:nvSpPr>
        <p:spPr>
          <a:xfrm>
            <a:off x="4696346" y="2771368"/>
            <a:ext cx="2578591" cy="369332"/>
          </a:xfrm>
          <a:prstGeom prst="rect">
            <a:avLst/>
          </a:prstGeom>
        </p:spPr>
        <p:txBody>
          <a:bodyPr wrap="none">
            <a:spAutoFit/>
          </a:bodyPr>
          <a:lstStyle/>
          <a:p>
            <a:pPr algn="ctr"/>
            <a:r>
              <a:rPr lang="en-GB" b="1" dirty="0" smtClean="0"/>
              <a:t>EVIL EXISTS WHILE...</a:t>
            </a:r>
          </a:p>
        </p:txBody>
      </p:sp>
      <p:sp>
        <p:nvSpPr>
          <p:cNvPr id="11" name="TextBox 10"/>
          <p:cNvSpPr txBox="1"/>
          <p:nvPr/>
        </p:nvSpPr>
        <p:spPr>
          <a:xfrm>
            <a:off x="971263" y="3398182"/>
            <a:ext cx="9667462" cy="2031325"/>
          </a:xfrm>
          <a:prstGeom prst="rect">
            <a:avLst/>
          </a:prstGeom>
          <a:solidFill>
            <a:schemeClr val="accent6">
              <a:lumMod val="20000"/>
              <a:lumOff val="80000"/>
            </a:schemeClr>
          </a:solidFill>
          <a:ln>
            <a:solidFill>
              <a:schemeClr val="accent1"/>
            </a:solidFill>
          </a:ln>
        </p:spPr>
        <p:txBody>
          <a:bodyPr wrap="square" rtlCol="0">
            <a:spAutoFit/>
          </a:bodyPr>
          <a:lstStyle/>
          <a:p>
            <a:r>
              <a:rPr lang="en-GB" dirty="0" smtClean="0"/>
              <a:t>God is all POWERFUL	So he could put a stop to any evil, suffering, etc.</a:t>
            </a:r>
          </a:p>
          <a:p>
            <a:endParaRPr lang="en-GB" dirty="0" smtClean="0"/>
          </a:p>
          <a:p>
            <a:r>
              <a:rPr lang="en-GB" dirty="0" smtClean="0"/>
              <a:t>God is all KNOWING		So he is not ignorant of the suffering</a:t>
            </a:r>
          </a:p>
          <a:p>
            <a:endParaRPr lang="en-GB" dirty="0" smtClean="0"/>
          </a:p>
          <a:p>
            <a:r>
              <a:rPr lang="en-GB" dirty="0" smtClean="0"/>
              <a:t>God is all PRESENT		So he’s not unavailable</a:t>
            </a:r>
          </a:p>
          <a:p>
            <a:endParaRPr lang="en-GB" dirty="0" smtClean="0"/>
          </a:p>
          <a:p>
            <a:r>
              <a:rPr lang="en-GB" dirty="0" smtClean="0"/>
              <a:t>God is all LOVING		So it’s not as if he doesn’t care. How does he live with himself?!</a:t>
            </a:r>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20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20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2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3" name="Content Placeholder 2">
            <a:extLst>
              <a:ext uri="{FF2B5EF4-FFF2-40B4-BE49-F238E27FC236}">
                <a16:creationId xmlns:a16="http://schemas.microsoft.com/office/drawing/2014/main" xmlns="" id="{39A105AC-2758-4265-8B79-C3B80CB3C448}"/>
              </a:ext>
            </a:extLst>
          </p:cNvPr>
          <p:cNvSpPr>
            <a:spLocks noGrp="1"/>
          </p:cNvSpPr>
          <p:nvPr>
            <p:ph idx="1"/>
          </p:nvPr>
        </p:nvSpPr>
        <p:spPr>
          <a:xfrm>
            <a:off x="1024128" y="2100469"/>
            <a:ext cx="9720073" cy="496957"/>
          </a:xfrm>
          <a:solidFill>
            <a:schemeClr val="accent3">
              <a:lumMod val="75000"/>
            </a:schemeClr>
          </a:solidFill>
          <a:ln>
            <a:solidFill>
              <a:schemeClr val="accent1"/>
            </a:solidFill>
          </a:ln>
        </p:spPr>
        <p:txBody>
          <a:bodyPr>
            <a:normAutofit/>
          </a:bodyPr>
          <a:lstStyle/>
          <a:p>
            <a:pPr algn="ctr">
              <a:lnSpc>
                <a:spcPct val="120000"/>
              </a:lnSpc>
              <a:spcBef>
                <a:spcPts val="0"/>
              </a:spcBef>
            </a:pPr>
            <a:r>
              <a:rPr lang="en-GB" dirty="0" smtClean="0">
                <a:solidFill>
                  <a:schemeClr val="bg1"/>
                </a:solidFill>
              </a:rPr>
              <a:t>UNPACKING THE PROBLEM FURTHER</a:t>
            </a:r>
            <a:endParaRPr lang="en-GB" dirty="0">
              <a:solidFill>
                <a:schemeClr val="bg1"/>
              </a:solidFill>
            </a:endParaRPr>
          </a:p>
        </p:txBody>
      </p:sp>
      <p:sp>
        <p:nvSpPr>
          <p:cNvPr id="8" name="TextBox 7"/>
          <p:cNvSpPr txBox="1"/>
          <p:nvPr/>
        </p:nvSpPr>
        <p:spPr>
          <a:xfrm>
            <a:off x="972055" y="3389885"/>
            <a:ext cx="2876613" cy="2031325"/>
          </a:xfrm>
          <a:prstGeom prst="rect">
            <a:avLst/>
          </a:prstGeom>
          <a:solidFill>
            <a:schemeClr val="accent6">
              <a:lumMod val="20000"/>
              <a:lumOff val="80000"/>
            </a:schemeClr>
          </a:solidFill>
          <a:ln>
            <a:solidFill>
              <a:schemeClr val="accent1"/>
            </a:solidFill>
          </a:ln>
        </p:spPr>
        <p:txBody>
          <a:bodyPr wrap="square" rtlCol="0">
            <a:spAutoFit/>
          </a:bodyPr>
          <a:lstStyle/>
          <a:p>
            <a:r>
              <a:rPr lang="en-GB" dirty="0" smtClean="0"/>
              <a:t>God is all POWERFUL	</a:t>
            </a:r>
          </a:p>
          <a:p>
            <a:r>
              <a:rPr lang="en-GB" dirty="0" smtClean="0"/>
              <a:t>God is all KNOWING		</a:t>
            </a:r>
          </a:p>
          <a:p>
            <a:r>
              <a:rPr lang="en-GB" dirty="0" smtClean="0"/>
              <a:t>God is all PRESENT		</a:t>
            </a:r>
          </a:p>
          <a:p>
            <a:r>
              <a:rPr lang="en-GB" dirty="0" smtClean="0"/>
              <a:t>God is all LOVING	</a:t>
            </a:r>
          </a:p>
        </p:txBody>
      </p:sp>
      <p:sp>
        <p:nvSpPr>
          <p:cNvPr id="5" name="TextBox 4"/>
          <p:cNvSpPr txBox="1"/>
          <p:nvPr/>
        </p:nvSpPr>
        <p:spPr>
          <a:xfrm>
            <a:off x="4298253" y="3018727"/>
            <a:ext cx="6400799" cy="3693319"/>
          </a:xfrm>
          <a:prstGeom prst="rect">
            <a:avLst/>
          </a:prstGeom>
          <a:noFill/>
        </p:spPr>
        <p:txBody>
          <a:bodyPr wrap="square" rtlCol="0">
            <a:spAutoFit/>
          </a:bodyPr>
          <a:lstStyle/>
          <a:p>
            <a:r>
              <a:rPr lang="en-GB" dirty="0" smtClean="0"/>
              <a:t>Imagine </a:t>
            </a:r>
            <a:r>
              <a:rPr lang="en-GB" dirty="0" smtClean="0"/>
              <a:t>you see someone in pain </a:t>
            </a:r>
            <a:r>
              <a:rPr lang="en-GB" dirty="0" smtClean="0"/>
              <a:t>at a </a:t>
            </a:r>
            <a:r>
              <a:rPr lang="en-GB" dirty="0" smtClean="0"/>
              <a:t>car crash and you...</a:t>
            </a:r>
          </a:p>
          <a:p>
            <a:endParaRPr lang="en-GB" dirty="0" smtClean="0"/>
          </a:p>
          <a:p>
            <a:r>
              <a:rPr lang="en-GB" dirty="0" smtClean="0"/>
              <a:t>... have the </a:t>
            </a:r>
            <a:r>
              <a:rPr lang="en-GB" b="1" dirty="0" smtClean="0"/>
              <a:t>power</a:t>
            </a:r>
            <a:r>
              <a:rPr lang="en-GB" dirty="0" smtClean="0"/>
              <a:t> to fix the problem – perhaps you have some medical </a:t>
            </a:r>
            <a:r>
              <a:rPr lang="en-GB" dirty="0" smtClean="0"/>
              <a:t>supplies </a:t>
            </a:r>
            <a:r>
              <a:rPr lang="en-GB" dirty="0" smtClean="0"/>
              <a:t>with you</a:t>
            </a:r>
          </a:p>
          <a:p>
            <a:endParaRPr lang="en-GB" dirty="0" smtClean="0"/>
          </a:p>
          <a:p>
            <a:r>
              <a:rPr lang="en-GB" dirty="0" smtClean="0"/>
              <a:t>... </a:t>
            </a:r>
            <a:r>
              <a:rPr lang="en-GB" b="1" dirty="0" smtClean="0"/>
              <a:t>k</a:t>
            </a:r>
            <a:r>
              <a:rPr lang="en-GB" b="1" dirty="0" smtClean="0"/>
              <a:t>now </a:t>
            </a:r>
            <a:r>
              <a:rPr lang="en-GB" dirty="0" smtClean="0"/>
              <a:t>all about the problem – maybe you’re a </a:t>
            </a:r>
            <a:r>
              <a:rPr lang="en-GB" dirty="0" smtClean="0"/>
              <a:t>doctor and you know the person as a friend</a:t>
            </a:r>
            <a:endParaRPr lang="en-GB" dirty="0" smtClean="0"/>
          </a:p>
          <a:p>
            <a:endParaRPr lang="en-GB" dirty="0" smtClean="0"/>
          </a:p>
          <a:p>
            <a:r>
              <a:rPr lang="en-GB" dirty="0" smtClean="0"/>
              <a:t>... a</a:t>
            </a:r>
            <a:r>
              <a:rPr lang="en-GB" dirty="0" smtClean="0"/>
              <a:t>re </a:t>
            </a:r>
            <a:r>
              <a:rPr lang="en-GB" b="1" dirty="0" smtClean="0"/>
              <a:t>present </a:t>
            </a:r>
            <a:r>
              <a:rPr lang="en-GB" dirty="0" smtClean="0"/>
              <a:t>at the scene</a:t>
            </a:r>
          </a:p>
          <a:p>
            <a:endParaRPr lang="en-GB" b="1" dirty="0" smtClean="0"/>
          </a:p>
          <a:p>
            <a:r>
              <a:rPr lang="en-GB" dirty="0" smtClean="0"/>
              <a:t>... </a:t>
            </a:r>
            <a:r>
              <a:rPr lang="en-GB" b="1" dirty="0" smtClean="0"/>
              <a:t>l</a:t>
            </a:r>
            <a:r>
              <a:rPr lang="en-GB" b="1" dirty="0" smtClean="0"/>
              <a:t>ove</a:t>
            </a:r>
            <a:r>
              <a:rPr lang="en-GB" dirty="0" smtClean="0"/>
              <a:t> </a:t>
            </a:r>
            <a:r>
              <a:rPr lang="en-GB" dirty="0" smtClean="0"/>
              <a:t>the person who is in pain</a:t>
            </a:r>
            <a:endParaRPr lang="en-GB" b="1" dirty="0" smtClean="0"/>
          </a:p>
          <a:p>
            <a:endParaRPr lang="en-GB" dirty="0" smtClean="0"/>
          </a:p>
          <a:p>
            <a:pPr algn="r"/>
            <a:r>
              <a:rPr lang="en-GB" b="1" dirty="0" smtClean="0"/>
              <a:t>Wouldn’t you help?</a:t>
            </a:r>
            <a:endParaRPr lang="en-GB" b="1" dirty="0"/>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par>
                                <p:cTn id="12" presetID="5" presetClass="emph" presetSubtype="1" nodeType="withEffect">
                                  <p:stCondLst>
                                    <p:cond delay="0"/>
                                  </p:stCondLst>
                                  <p:childTnLst>
                                    <p:set>
                                      <p:cBhvr override="childStyle">
                                        <p:cTn id="13" dur="indefinite"/>
                                        <p:tgtEl>
                                          <p:spTgt spid="8">
                                            <p:txEl>
                                              <p:pRg st="0" end="0"/>
                                            </p:txEl>
                                          </p:spTgt>
                                        </p:tgtEl>
                                        <p:attrNameLst>
                                          <p:attrName>style.fontStyle</p:attrName>
                                        </p:attrNameLst>
                                      </p:cBhvr>
                                      <p:to>
                                        <p:strVal val="normal"/>
                                      </p:to>
                                    </p:set>
                                    <p:set>
                                      <p:cBhvr override="childStyle">
                                        <p:cTn id="14" dur="indefinite"/>
                                        <p:tgtEl>
                                          <p:spTgt spid="8">
                                            <p:txEl>
                                              <p:pRg st="0" end="0"/>
                                            </p:txEl>
                                          </p:spTgt>
                                        </p:tgtEl>
                                        <p:attrNameLst>
                                          <p:attrName>style.fontWeight</p:attrName>
                                        </p:attrNameLst>
                                      </p:cBhvr>
                                      <p:to>
                                        <p:strVal val="bold"/>
                                      </p:to>
                                    </p:set>
                                    <p:set>
                                      <p:cBhvr override="childStyle">
                                        <p:cTn id="15" dur="indefinite"/>
                                        <p:tgtEl>
                                          <p:spTgt spid="8">
                                            <p:txEl>
                                              <p:pRg st="0" end="0"/>
                                            </p:txEl>
                                          </p:spTgt>
                                        </p:tgtEl>
                                        <p:attrNameLst>
                                          <p:attrName>style.textDecorationUnderline</p:attrName>
                                        </p:attrNameLst>
                                      </p:cBhvr>
                                      <p:to>
                                        <p:strVal val="fals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par>
                                <p:cTn id="20" presetID="5" presetClass="emph" presetSubtype="1" nodeType="withEffect">
                                  <p:stCondLst>
                                    <p:cond delay="500"/>
                                  </p:stCondLst>
                                  <p:childTnLst>
                                    <p:set>
                                      <p:cBhvr override="childStyle">
                                        <p:cTn id="21" dur="indefinite"/>
                                        <p:tgtEl>
                                          <p:spTgt spid="8">
                                            <p:txEl>
                                              <p:pRg st="1" end="1"/>
                                            </p:txEl>
                                          </p:spTgt>
                                        </p:tgtEl>
                                        <p:attrNameLst>
                                          <p:attrName>style.fontStyle</p:attrName>
                                        </p:attrNameLst>
                                      </p:cBhvr>
                                      <p:to>
                                        <p:strVal val="normal"/>
                                      </p:to>
                                    </p:set>
                                    <p:set>
                                      <p:cBhvr override="childStyle">
                                        <p:cTn id="22" dur="indefinite"/>
                                        <p:tgtEl>
                                          <p:spTgt spid="8">
                                            <p:txEl>
                                              <p:pRg st="1" end="1"/>
                                            </p:txEl>
                                          </p:spTgt>
                                        </p:tgtEl>
                                        <p:attrNameLst>
                                          <p:attrName>style.fontWeight</p:attrName>
                                        </p:attrNameLst>
                                      </p:cBhvr>
                                      <p:to>
                                        <p:strVal val="bold"/>
                                      </p:to>
                                    </p:set>
                                    <p:set>
                                      <p:cBhvr override="childStyle">
                                        <p:cTn id="23" dur="indefinite"/>
                                        <p:tgtEl>
                                          <p:spTgt spid="8">
                                            <p:txEl>
                                              <p:pRg st="1" end="1"/>
                                            </p:txEl>
                                          </p:spTgt>
                                        </p:tgtEl>
                                        <p:attrNameLst>
                                          <p:attrName>style.textDecorationUnderline</p:attrName>
                                        </p:attrNameLst>
                                      </p:cBhvr>
                                      <p:to>
                                        <p:strVal val="fals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childTnLst>
                                </p:cTn>
                              </p:par>
                              <p:par>
                                <p:cTn id="28" presetID="5" presetClass="emph" presetSubtype="1" nodeType="withEffect">
                                  <p:stCondLst>
                                    <p:cond delay="0"/>
                                  </p:stCondLst>
                                  <p:childTnLst>
                                    <p:set>
                                      <p:cBhvr override="childStyle">
                                        <p:cTn id="29" dur="indefinite"/>
                                        <p:tgtEl>
                                          <p:spTgt spid="8">
                                            <p:txEl>
                                              <p:pRg st="2" end="2"/>
                                            </p:txEl>
                                          </p:spTgt>
                                        </p:tgtEl>
                                        <p:attrNameLst>
                                          <p:attrName>style.fontStyle</p:attrName>
                                        </p:attrNameLst>
                                      </p:cBhvr>
                                      <p:to>
                                        <p:strVal val="normal"/>
                                      </p:to>
                                    </p:set>
                                    <p:set>
                                      <p:cBhvr override="childStyle">
                                        <p:cTn id="30" dur="indefinite"/>
                                        <p:tgtEl>
                                          <p:spTgt spid="8">
                                            <p:txEl>
                                              <p:pRg st="2" end="2"/>
                                            </p:txEl>
                                          </p:spTgt>
                                        </p:tgtEl>
                                        <p:attrNameLst>
                                          <p:attrName>style.fontWeight</p:attrName>
                                        </p:attrNameLst>
                                      </p:cBhvr>
                                      <p:to>
                                        <p:strVal val="bold"/>
                                      </p:to>
                                    </p:set>
                                    <p:set>
                                      <p:cBhvr override="childStyle">
                                        <p:cTn id="31" dur="indefinite"/>
                                        <p:tgtEl>
                                          <p:spTgt spid="8">
                                            <p:txEl>
                                              <p:pRg st="2" end="2"/>
                                            </p:txEl>
                                          </p:spTgt>
                                        </p:tgtEl>
                                        <p:attrNameLst>
                                          <p:attrName>style.textDecorationUnderline</p:attrName>
                                        </p:attrNameLst>
                                      </p:cBhvr>
                                      <p:to>
                                        <p:strVal val="fals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childTnLst>
                                </p:cTn>
                              </p:par>
                              <p:par>
                                <p:cTn id="36" presetID="5" presetClass="emph" presetSubtype="1" nodeType="withEffect">
                                  <p:stCondLst>
                                    <p:cond delay="500"/>
                                  </p:stCondLst>
                                  <p:childTnLst>
                                    <p:set>
                                      <p:cBhvr override="childStyle">
                                        <p:cTn id="37" dur="indefinite"/>
                                        <p:tgtEl>
                                          <p:spTgt spid="8">
                                            <p:txEl>
                                              <p:pRg st="3" end="3"/>
                                            </p:txEl>
                                          </p:spTgt>
                                        </p:tgtEl>
                                        <p:attrNameLst>
                                          <p:attrName>style.fontStyle</p:attrName>
                                        </p:attrNameLst>
                                      </p:cBhvr>
                                      <p:to>
                                        <p:strVal val="normal"/>
                                      </p:to>
                                    </p:set>
                                    <p:set>
                                      <p:cBhvr override="childStyle">
                                        <p:cTn id="38" dur="indefinite"/>
                                        <p:tgtEl>
                                          <p:spTgt spid="8">
                                            <p:txEl>
                                              <p:pRg st="3" end="3"/>
                                            </p:txEl>
                                          </p:spTgt>
                                        </p:tgtEl>
                                        <p:attrNameLst>
                                          <p:attrName>style.fontWeight</p:attrName>
                                        </p:attrNameLst>
                                      </p:cBhvr>
                                      <p:to>
                                        <p:strVal val="bold"/>
                                      </p:to>
                                    </p:set>
                                    <p:set>
                                      <p:cBhvr override="childStyle">
                                        <p:cTn id="39" dur="indefinite"/>
                                        <p:tgtEl>
                                          <p:spTgt spid="8">
                                            <p:txEl>
                                              <p:pRg st="3" end="3"/>
                                            </p:txEl>
                                          </p:spTgt>
                                        </p:tgtEl>
                                        <p:attrNameLst>
                                          <p:attrName>style.textDecorationUnderline</p:attrName>
                                        </p:attrNameLst>
                                      </p:cBhvr>
                                      <p:to>
                                        <p:strVal val="false"/>
                                      </p:to>
                                    </p:set>
                                  </p:childTnLst>
                                </p:cTn>
                              </p:par>
                            </p:childTnLst>
                          </p:cTn>
                        </p:par>
                        <p:par>
                          <p:cTn id="40" fill="hold">
                            <p:stCondLst>
                              <p:cond delay="500"/>
                            </p:stCondLst>
                            <p:childTnLst>
                              <p:par>
                                <p:cTn id="41" presetID="10" presetClass="entr" presetSubtype="0" fill="hold" nodeType="afterEffect">
                                  <p:stCondLst>
                                    <p:cond delay="500"/>
                                  </p:stCondLst>
                                  <p:childTnLst>
                                    <p:set>
                                      <p:cBhvr>
                                        <p:cTn id="42" dur="1" fill="hold">
                                          <p:stCondLst>
                                            <p:cond delay="0"/>
                                          </p:stCondLst>
                                        </p:cTn>
                                        <p:tgtEl>
                                          <p:spTgt spid="5">
                                            <p:txEl>
                                              <p:pRg st="10" end="10"/>
                                            </p:txEl>
                                          </p:spTgt>
                                        </p:tgtEl>
                                        <p:attrNameLst>
                                          <p:attrName>style.visibility</p:attrName>
                                        </p:attrNameLst>
                                      </p:cBhvr>
                                      <p:to>
                                        <p:strVal val="visible"/>
                                      </p:to>
                                    </p:set>
                                    <p:animEffect transition="in" filter="fade">
                                      <p:cBhvr>
                                        <p:cTn id="43" dur="2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3" name="Content Placeholder 2">
            <a:extLst>
              <a:ext uri="{FF2B5EF4-FFF2-40B4-BE49-F238E27FC236}">
                <a16:creationId xmlns:a16="http://schemas.microsoft.com/office/drawing/2014/main" xmlns="" id="{39A105AC-2758-4265-8B79-C3B80CB3C448}"/>
              </a:ext>
            </a:extLst>
          </p:cNvPr>
          <p:cNvSpPr>
            <a:spLocks noGrp="1"/>
          </p:cNvSpPr>
          <p:nvPr>
            <p:ph idx="1"/>
          </p:nvPr>
        </p:nvSpPr>
        <p:spPr>
          <a:xfrm>
            <a:off x="1024128" y="2100469"/>
            <a:ext cx="9720073" cy="496957"/>
          </a:xfrm>
          <a:solidFill>
            <a:schemeClr val="accent1"/>
          </a:solidFill>
          <a:ln>
            <a:solidFill>
              <a:schemeClr val="accent1"/>
            </a:solidFill>
          </a:ln>
        </p:spPr>
        <p:txBody>
          <a:bodyPr>
            <a:normAutofit/>
          </a:bodyPr>
          <a:lstStyle/>
          <a:p>
            <a:pPr algn="ctr">
              <a:lnSpc>
                <a:spcPct val="120000"/>
              </a:lnSpc>
              <a:spcBef>
                <a:spcPts val="0"/>
              </a:spcBef>
            </a:pPr>
            <a:r>
              <a:rPr lang="en-GB" dirty="0" smtClean="0">
                <a:solidFill>
                  <a:schemeClr val="bg1"/>
                </a:solidFill>
              </a:rPr>
              <a:t>WHAT’S THE PROBLEM</a:t>
            </a:r>
            <a:r>
              <a:rPr lang="en-GB" dirty="0" smtClean="0">
                <a:solidFill>
                  <a:schemeClr val="bg1"/>
                </a:solidFill>
              </a:rPr>
              <a:t>? </a:t>
            </a:r>
            <a:endParaRPr lang="en-GB" dirty="0">
              <a:solidFill>
                <a:schemeClr val="bg1"/>
              </a:solidFill>
            </a:endParaRPr>
          </a:p>
        </p:txBody>
      </p:sp>
      <p:sp>
        <p:nvSpPr>
          <p:cNvPr id="5" name="TextBox 4"/>
          <p:cNvSpPr txBox="1"/>
          <p:nvPr/>
        </p:nvSpPr>
        <p:spPr>
          <a:xfrm>
            <a:off x="1024759" y="2617067"/>
            <a:ext cx="9695793" cy="2308324"/>
          </a:xfrm>
          <a:prstGeom prst="rect">
            <a:avLst/>
          </a:prstGeom>
          <a:noFill/>
        </p:spPr>
        <p:txBody>
          <a:bodyPr wrap="square" rtlCol="0">
            <a:spAutoFit/>
          </a:bodyPr>
          <a:lstStyle/>
          <a:p>
            <a:pPr algn="ctr"/>
            <a:r>
              <a:rPr lang="en-GB" b="1" dirty="0" smtClean="0">
                <a:solidFill>
                  <a:schemeClr val="accent1">
                    <a:lumMod val="75000"/>
                  </a:schemeClr>
                </a:solidFill>
              </a:rPr>
              <a:t>Traditional Christian responses</a:t>
            </a:r>
          </a:p>
          <a:p>
            <a:pPr algn="ctr"/>
            <a:endParaRPr lang="en-GB" b="1" dirty="0" smtClean="0"/>
          </a:p>
          <a:p>
            <a:pPr algn="ctr"/>
            <a:endParaRPr lang="en-GB" b="1" dirty="0" smtClean="0"/>
          </a:p>
          <a:p>
            <a:pPr algn="ctr"/>
            <a:r>
              <a:rPr lang="en-GB" b="1" dirty="0" smtClean="0"/>
              <a:t>The Fall</a:t>
            </a:r>
          </a:p>
          <a:p>
            <a:pPr algn="ctr"/>
            <a:endParaRPr lang="en-GB" b="1" dirty="0" smtClean="0"/>
          </a:p>
          <a:p>
            <a:pPr algn="ctr"/>
            <a:r>
              <a:rPr lang="en-GB" b="1" dirty="0" smtClean="0"/>
              <a:t>Free Will</a:t>
            </a:r>
          </a:p>
          <a:p>
            <a:pPr algn="ctr"/>
            <a:endParaRPr lang="en-GB" b="1" dirty="0" smtClean="0"/>
          </a:p>
          <a:p>
            <a:pPr algn="ctr"/>
            <a:r>
              <a:rPr lang="en-GB" b="1" dirty="0" smtClean="0"/>
              <a:t>Soul Making</a:t>
            </a:r>
            <a:endParaRPr lang="en-GB" dirty="0"/>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3" name="Content Placeholder 2">
            <a:extLst>
              <a:ext uri="{FF2B5EF4-FFF2-40B4-BE49-F238E27FC236}">
                <a16:creationId xmlns:a16="http://schemas.microsoft.com/office/drawing/2014/main" xmlns="" id="{39A105AC-2758-4265-8B79-C3B80CB3C448}"/>
              </a:ext>
            </a:extLst>
          </p:cNvPr>
          <p:cNvSpPr>
            <a:spLocks noGrp="1"/>
          </p:cNvSpPr>
          <p:nvPr>
            <p:ph idx="1"/>
          </p:nvPr>
        </p:nvSpPr>
        <p:spPr>
          <a:xfrm>
            <a:off x="1024128" y="2100469"/>
            <a:ext cx="9720073" cy="496957"/>
          </a:xfrm>
          <a:solidFill>
            <a:schemeClr val="accent1"/>
          </a:solidFill>
          <a:ln>
            <a:solidFill>
              <a:schemeClr val="accent1"/>
            </a:solidFill>
          </a:ln>
        </p:spPr>
        <p:txBody>
          <a:bodyPr>
            <a:normAutofit/>
          </a:bodyPr>
          <a:lstStyle/>
          <a:p>
            <a:pPr algn="ctr">
              <a:lnSpc>
                <a:spcPct val="120000"/>
              </a:lnSpc>
              <a:spcBef>
                <a:spcPts val="0"/>
              </a:spcBef>
            </a:pPr>
            <a:r>
              <a:rPr lang="en-GB" dirty="0" smtClean="0">
                <a:solidFill>
                  <a:schemeClr val="bg1"/>
                </a:solidFill>
              </a:rPr>
              <a:t>WHAT’S THE PROBLEM</a:t>
            </a:r>
            <a:r>
              <a:rPr lang="en-GB" dirty="0" smtClean="0">
                <a:solidFill>
                  <a:schemeClr val="bg1"/>
                </a:solidFill>
              </a:rPr>
              <a:t>? </a:t>
            </a:r>
            <a:endParaRPr lang="en-GB" dirty="0">
              <a:solidFill>
                <a:schemeClr val="bg1"/>
              </a:solidFill>
            </a:endParaRPr>
          </a:p>
        </p:txBody>
      </p:sp>
      <p:sp>
        <p:nvSpPr>
          <p:cNvPr id="5" name="TextBox 4"/>
          <p:cNvSpPr txBox="1"/>
          <p:nvPr/>
        </p:nvSpPr>
        <p:spPr>
          <a:xfrm>
            <a:off x="1024759" y="2617067"/>
            <a:ext cx="9695793" cy="3416320"/>
          </a:xfrm>
          <a:prstGeom prst="rect">
            <a:avLst/>
          </a:prstGeom>
          <a:noFill/>
        </p:spPr>
        <p:txBody>
          <a:bodyPr wrap="square" rtlCol="0">
            <a:spAutoFit/>
          </a:bodyPr>
          <a:lstStyle/>
          <a:p>
            <a:pPr algn="ctr"/>
            <a:r>
              <a:rPr lang="en-GB" b="1" dirty="0" smtClean="0">
                <a:solidFill>
                  <a:schemeClr val="accent1">
                    <a:lumMod val="75000"/>
                  </a:schemeClr>
                </a:solidFill>
              </a:rPr>
              <a:t>Traditional Christian responses</a:t>
            </a:r>
          </a:p>
          <a:p>
            <a:pPr algn="ctr"/>
            <a:r>
              <a:rPr lang="en-GB" b="1" dirty="0" smtClean="0">
                <a:solidFill>
                  <a:schemeClr val="accent1">
                    <a:lumMod val="75000"/>
                  </a:schemeClr>
                </a:solidFill>
              </a:rPr>
              <a:t>don’t always help the intelligent, possibl</a:t>
            </a:r>
            <a:r>
              <a:rPr lang="en-GB" b="1" dirty="0" smtClean="0">
                <a:solidFill>
                  <a:schemeClr val="accent1">
                    <a:lumMod val="75000"/>
                  </a:schemeClr>
                </a:solidFill>
              </a:rPr>
              <a:t>y hurting, non believer</a:t>
            </a:r>
            <a:endParaRPr lang="en-GB" b="1" dirty="0" smtClean="0">
              <a:solidFill>
                <a:schemeClr val="accent1">
                  <a:lumMod val="75000"/>
                </a:schemeClr>
              </a:solidFill>
            </a:endParaRPr>
          </a:p>
          <a:p>
            <a:pPr algn="ctr"/>
            <a:endParaRPr lang="en-GB" b="1" dirty="0" smtClean="0"/>
          </a:p>
          <a:p>
            <a:pPr algn="ctr"/>
            <a:endParaRPr lang="en-GB" b="1" dirty="0" smtClean="0"/>
          </a:p>
          <a:p>
            <a:pPr algn="ctr"/>
            <a:r>
              <a:rPr lang="en-GB" b="1" dirty="0" smtClean="0"/>
              <a:t>The Fall from a non believer’s perspective</a:t>
            </a:r>
          </a:p>
          <a:p>
            <a:pPr algn="ctr"/>
            <a:endParaRPr lang="en-GB" b="1" i="1" dirty="0" smtClean="0"/>
          </a:p>
          <a:p>
            <a:pPr algn="ctr"/>
            <a:r>
              <a:rPr lang="en-GB" i="1" dirty="0" smtClean="0"/>
              <a:t>“So people suffer because a talking snake told the only woman alive to eat some fruit. She shared it with her husband, the first man. I looked that up and it says the only punishments God dished out were that the serpent has to crawl on its belly, the woman will have pains in childbirth and the man will have to sweat and dig up weeds if he’s to grow any food. There’s nothing there about earthquakes, tsunamis and other natural disasters being a result of this so called Fall.  It’s not just the snake that doesn’t have a leg to stand on...”</a:t>
            </a:r>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3" name="Content Placeholder 2">
            <a:extLst>
              <a:ext uri="{FF2B5EF4-FFF2-40B4-BE49-F238E27FC236}">
                <a16:creationId xmlns:a16="http://schemas.microsoft.com/office/drawing/2014/main" xmlns="" id="{39A105AC-2758-4265-8B79-C3B80CB3C448}"/>
              </a:ext>
            </a:extLst>
          </p:cNvPr>
          <p:cNvSpPr>
            <a:spLocks noGrp="1"/>
          </p:cNvSpPr>
          <p:nvPr>
            <p:ph idx="1"/>
          </p:nvPr>
        </p:nvSpPr>
        <p:spPr>
          <a:xfrm>
            <a:off x="1024128" y="2100469"/>
            <a:ext cx="9720073" cy="496957"/>
          </a:xfrm>
          <a:solidFill>
            <a:schemeClr val="accent1"/>
          </a:solidFill>
          <a:ln>
            <a:solidFill>
              <a:schemeClr val="accent1"/>
            </a:solidFill>
          </a:ln>
        </p:spPr>
        <p:txBody>
          <a:bodyPr>
            <a:normAutofit/>
          </a:bodyPr>
          <a:lstStyle/>
          <a:p>
            <a:pPr algn="ctr">
              <a:lnSpc>
                <a:spcPct val="120000"/>
              </a:lnSpc>
              <a:spcBef>
                <a:spcPts val="0"/>
              </a:spcBef>
            </a:pPr>
            <a:r>
              <a:rPr lang="en-GB" dirty="0" smtClean="0">
                <a:solidFill>
                  <a:schemeClr val="bg1"/>
                </a:solidFill>
              </a:rPr>
              <a:t>WHAT’S THE PROBLEM</a:t>
            </a:r>
            <a:r>
              <a:rPr lang="en-GB" dirty="0" smtClean="0">
                <a:solidFill>
                  <a:schemeClr val="bg1"/>
                </a:solidFill>
              </a:rPr>
              <a:t>? </a:t>
            </a:r>
            <a:endParaRPr lang="en-GB" dirty="0">
              <a:solidFill>
                <a:schemeClr val="bg1"/>
              </a:solidFill>
            </a:endParaRPr>
          </a:p>
        </p:txBody>
      </p:sp>
      <p:sp>
        <p:nvSpPr>
          <p:cNvPr id="5" name="TextBox 4"/>
          <p:cNvSpPr txBox="1"/>
          <p:nvPr/>
        </p:nvSpPr>
        <p:spPr>
          <a:xfrm>
            <a:off x="1024759" y="2617067"/>
            <a:ext cx="9695793" cy="3416320"/>
          </a:xfrm>
          <a:prstGeom prst="rect">
            <a:avLst/>
          </a:prstGeom>
          <a:noFill/>
        </p:spPr>
        <p:txBody>
          <a:bodyPr wrap="square" rtlCol="0">
            <a:spAutoFit/>
          </a:bodyPr>
          <a:lstStyle/>
          <a:p>
            <a:pPr algn="ctr"/>
            <a:r>
              <a:rPr lang="en-GB" b="1" dirty="0" smtClean="0">
                <a:solidFill>
                  <a:schemeClr val="accent1">
                    <a:lumMod val="75000"/>
                  </a:schemeClr>
                </a:solidFill>
              </a:rPr>
              <a:t>Traditional Christian responses</a:t>
            </a:r>
          </a:p>
          <a:p>
            <a:pPr algn="ctr"/>
            <a:r>
              <a:rPr lang="en-GB" b="1" dirty="0" smtClean="0">
                <a:solidFill>
                  <a:schemeClr val="accent1">
                    <a:lumMod val="75000"/>
                  </a:schemeClr>
                </a:solidFill>
              </a:rPr>
              <a:t>don’t always help the intelligent, possibl</a:t>
            </a:r>
            <a:r>
              <a:rPr lang="en-GB" b="1" dirty="0" smtClean="0">
                <a:solidFill>
                  <a:schemeClr val="accent1">
                    <a:lumMod val="75000"/>
                  </a:schemeClr>
                </a:solidFill>
              </a:rPr>
              <a:t>y hurting, non believer</a:t>
            </a:r>
            <a:endParaRPr lang="en-GB" b="1" dirty="0" smtClean="0">
              <a:solidFill>
                <a:schemeClr val="accent1">
                  <a:lumMod val="75000"/>
                </a:schemeClr>
              </a:solidFill>
            </a:endParaRPr>
          </a:p>
          <a:p>
            <a:pPr algn="ctr"/>
            <a:endParaRPr lang="en-GB" b="1" dirty="0" smtClean="0"/>
          </a:p>
          <a:p>
            <a:pPr algn="ctr"/>
            <a:endParaRPr lang="en-GB" b="1" dirty="0" smtClean="0"/>
          </a:p>
          <a:p>
            <a:pPr algn="ctr"/>
            <a:r>
              <a:rPr lang="en-GB" b="1" dirty="0" smtClean="0"/>
              <a:t>Free Will </a:t>
            </a:r>
            <a:r>
              <a:rPr lang="en-GB" b="1" dirty="0" smtClean="0"/>
              <a:t>from a non believer’s perspective</a:t>
            </a:r>
            <a:endParaRPr lang="en-GB" b="1" dirty="0" smtClean="0"/>
          </a:p>
          <a:p>
            <a:pPr algn="ctr"/>
            <a:endParaRPr lang="en-GB" b="1" dirty="0" smtClean="0"/>
          </a:p>
          <a:p>
            <a:pPr algn="ctr"/>
            <a:r>
              <a:rPr lang="en-GB" i="1" dirty="0" smtClean="0"/>
              <a:t>“I get that God didn’t want robots and gave us free will. But don’t you Christians believe he sometimes intervenes to rescue his children? Couldn’t he do that just a bit more? Or at least put a boundary on our behaviour? I want my kids to make choices for themselves, but I’m not going to let them hurt anyone else or cross the road without me. Seems your Father God is a negligent parent as he’s a bit too relaxed about the free will he gives us and hasn’t really thought the consequences through...”</a:t>
            </a:r>
            <a:endParaRPr lang="en-GB" i="1" dirty="0"/>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3" name="Content Placeholder 2">
            <a:extLst>
              <a:ext uri="{FF2B5EF4-FFF2-40B4-BE49-F238E27FC236}">
                <a16:creationId xmlns:a16="http://schemas.microsoft.com/office/drawing/2014/main" xmlns="" id="{39A105AC-2758-4265-8B79-C3B80CB3C448}"/>
              </a:ext>
            </a:extLst>
          </p:cNvPr>
          <p:cNvSpPr>
            <a:spLocks noGrp="1"/>
          </p:cNvSpPr>
          <p:nvPr>
            <p:ph idx="1"/>
          </p:nvPr>
        </p:nvSpPr>
        <p:spPr>
          <a:xfrm>
            <a:off x="1024128" y="2100469"/>
            <a:ext cx="9720073" cy="496957"/>
          </a:xfrm>
          <a:solidFill>
            <a:schemeClr val="accent1"/>
          </a:solidFill>
          <a:ln>
            <a:solidFill>
              <a:schemeClr val="accent1"/>
            </a:solidFill>
          </a:ln>
        </p:spPr>
        <p:txBody>
          <a:bodyPr>
            <a:normAutofit/>
          </a:bodyPr>
          <a:lstStyle/>
          <a:p>
            <a:pPr algn="ctr">
              <a:lnSpc>
                <a:spcPct val="120000"/>
              </a:lnSpc>
              <a:spcBef>
                <a:spcPts val="0"/>
              </a:spcBef>
            </a:pPr>
            <a:r>
              <a:rPr lang="en-GB" dirty="0" smtClean="0">
                <a:solidFill>
                  <a:schemeClr val="bg1"/>
                </a:solidFill>
              </a:rPr>
              <a:t>WHAT’S THE PROBLEM</a:t>
            </a:r>
            <a:r>
              <a:rPr lang="en-GB" dirty="0" smtClean="0">
                <a:solidFill>
                  <a:schemeClr val="bg1"/>
                </a:solidFill>
              </a:rPr>
              <a:t>? </a:t>
            </a:r>
            <a:endParaRPr lang="en-GB" dirty="0">
              <a:solidFill>
                <a:schemeClr val="bg1"/>
              </a:solidFill>
            </a:endParaRPr>
          </a:p>
        </p:txBody>
      </p:sp>
      <p:sp>
        <p:nvSpPr>
          <p:cNvPr id="5" name="TextBox 4"/>
          <p:cNvSpPr txBox="1"/>
          <p:nvPr/>
        </p:nvSpPr>
        <p:spPr>
          <a:xfrm>
            <a:off x="1024759" y="2617067"/>
            <a:ext cx="9695793" cy="2862322"/>
          </a:xfrm>
          <a:prstGeom prst="rect">
            <a:avLst/>
          </a:prstGeom>
          <a:noFill/>
        </p:spPr>
        <p:txBody>
          <a:bodyPr wrap="square" rtlCol="0">
            <a:spAutoFit/>
          </a:bodyPr>
          <a:lstStyle/>
          <a:p>
            <a:pPr algn="ctr"/>
            <a:r>
              <a:rPr lang="en-GB" b="1" dirty="0" smtClean="0">
                <a:solidFill>
                  <a:schemeClr val="accent1">
                    <a:lumMod val="75000"/>
                  </a:schemeClr>
                </a:solidFill>
              </a:rPr>
              <a:t>Traditional Christian responses</a:t>
            </a:r>
          </a:p>
          <a:p>
            <a:pPr algn="ctr"/>
            <a:r>
              <a:rPr lang="en-GB" b="1" dirty="0" smtClean="0">
                <a:solidFill>
                  <a:schemeClr val="accent1">
                    <a:lumMod val="75000"/>
                  </a:schemeClr>
                </a:solidFill>
              </a:rPr>
              <a:t>don’t always help the intelligent, possibl</a:t>
            </a:r>
            <a:r>
              <a:rPr lang="en-GB" b="1" dirty="0" smtClean="0">
                <a:solidFill>
                  <a:schemeClr val="accent1">
                    <a:lumMod val="75000"/>
                  </a:schemeClr>
                </a:solidFill>
              </a:rPr>
              <a:t>y hurting, non believer</a:t>
            </a:r>
            <a:endParaRPr lang="en-GB" b="1" dirty="0" smtClean="0">
              <a:solidFill>
                <a:schemeClr val="accent1">
                  <a:lumMod val="75000"/>
                </a:schemeClr>
              </a:solidFill>
            </a:endParaRPr>
          </a:p>
          <a:p>
            <a:pPr algn="ctr"/>
            <a:endParaRPr lang="en-GB" b="1" dirty="0" smtClean="0"/>
          </a:p>
          <a:p>
            <a:pPr algn="ctr"/>
            <a:endParaRPr lang="en-GB" b="1" dirty="0" smtClean="0"/>
          </a:p>
          <a:p>
            <a:pPr algn="ctr"/>
            <a:r>
              <a:rPr lang="en-GB" b="1" dirty="0" smtClean="0"/>
              <a:t>Soul Making </a:t>
            </a:r>
            <a:r>
              <a:rPr lang="en-GB" b="1" dirty="0" smtClean="0"/>
              <a:t>from a non believer’s perspective</a:t>
            </a:r>
            <a:endParaRPr lang="en-GB" b="1" dirty="0" smtClean="0"/>
          </a:p>
          <a:p>
            <a:pPr algn="ctr"/>
            <a:endParaRPr lang="en-GB" b="1" dirty="0" smtClean="0"/>
          </a:p>
          <a:p>
            <a:pPr algn="ctr"/>
            <a:r>
              <a:rPr lang="en-GB" i="1" dirty="0" smtClean="0"/>
              <a:t>“So suffering makes us better. Over 800 million people suffer from hunger worldwide. Around 9 million of them die every year. Tell them that suffering is good for the soul. I’ve heard it said if something doesn’t kill you it makes you stronger. Is that really always true? And what if it does kill you?”</a:t>
            </a:r>
            <a:endParaRPr lang="en-GB" i="1" dirty="0"/>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3" name="Content Placeholder 2">
            <a:extLst>
              <a:ext uri="{FF2B5EF4-FFF2-40B4-BE49-F238E27FC236}">
                <a16:creationId xmlns:a16="http://schemas.microsoft.com/office/drawing/2014/main" xmlns="" id="{39A105AC-2758-4265-8B79-C3B80CB3C448}"/>
              </a:ext>
            </a:extLst>
          </p:cNvPr>
          <p:cNvSpPr>
            <a:spLocks noGrp="1"/>
          </p:cNvSpPr>
          <p:nvPr>
            <p:ph idx="1"/>
          </p:nvPr>
        </p:nvSpPr>
        <p:spPr>
          <a:xfrm>
            <a:off x="1024128" y="2100469"/>
            <a:ext cx="9720073" cy="496957"/>
          </a:xfrm>
          <a:solidFill>
            <a:schemeClr val="accent6">
              <a:lumMod val="50000"/>
            </a:schemeClr>
          </a:solidFill>
          <a:ln>
            <a:solidFill>
              <a:schemeClr val="accent1"/>
            </a:solidFill>
          </a:ln>
        </p:spPr>
        <p:txBody>
          <a:bodyPr>
            <a:normAutofit/>
          </a:bodyPr>
          <a:lstStyle/>
          <a:p>
            <a:pPr algn="ctr">
              <a:lnSpc>
                <a:spcPct val="120000"/>
              </a:lnSpc>
              <a:spcBef>
                <a:spcPts val="0"/>
              </a:spcBef>
            </a:pPr>
            <a:r>
              <a:rPr lang="en-GB" dirty="0" smtClean="0">
                <a:solidFill>
                  <a:schemeClr val="bg1"/>
                </a:solidFill>
              </a:rPr>
              <a:t>THE REAL </a:t>
            </a:r>
            <a:r>
              <a:rPr lang="en-GB" dirty="0" smtClean="0">
                <a:solidFill>
                  <a:schemeClr val="bg1"/>
                </a:solidFill>
              </a:rPr>
              <a:t>PROBLEM</a:t>
            </a:r>
            <a:endParaRPr lang="en-GB" dirty="0">
              <a:solidFill>
                <a:schemeClr val="bg1"/>
              </a:solidFill>
            </a:endParaRPr>
          </a:p>
        </p:txBody>
      </p:sp>
      <p:sp>
        <p:nvSpPr>
          <p:cNvPr id="5" name="TextBox 4"/>
          <p:cNvSpPr txBox="1"/>
          <p:nvPr/>
        </p:nvSpPr>
        <p:spPr>
          <a:xfrm>
            <a:off x="4598505" y="3364221"/>
            <a:ext cx="5475661" cy="2862322"/>
          </a:xfrm>
          <a:prstGeom prst="rect">
            <a:avLst/>
          </a:prstGeom>
          <a:noFill/>
        </p:spPr>
        <p:txBody>
          <a:bodyPr wrap="square" rtlCol="0">
            <a:spAutoFit/>
          </a:bodyPr>
          <a:lstStyle/>
          <a:p>
            <a:r>
              <a:rPr lang="en-GB" b="1" dirty="0" smtClean="0"/>
              <a:t>We </a:t>
            </a:r>
            <a:r>
              <a:rPr lang="en-GB" b="1" dirty="0" smtClean="0"/>
              <a:t>are </a:t>
            </a:r>
            <a:r>
              <a:rPr lang="en-GB" b="1" dirty="0" smtClean="0"/>
              <a:t>viewing God as if he’s a human. </a:t>
            </a:r>
          </a:p>
          <a:p>
            <a:endParaRPr lang="en-GB" b="1" dirty="0" smtClean="0"/>
          </a:p>
          <a:p>
            <a:r>
              <a:rPr lang="en-GB" b="1" dirty="0" smtClean="0"/>
              <a:t>He’s not.</a:t>
            </a:r>
            <a:endParaRPr lang="en-GB" b="1" dirty="0" smtClean="0"/>
          </a:p>
          <a:p>
            <a:endParaRPr lang="en-GB" dirty="0" smtClean="0"/>
          </a:p>
          <a:p>
            <a:r>
              <a:rPr lang="en-GB" dirty="0" smtClean="0"/>
              <a:t>My dog does not expect me to behave like a dog.</a:t>
            </a:r>
          </a:p>
          <a:p>
            <a:endParaRPr lang="en-GB" dirty="0" smtClean="0"/>
          </a:p>
          <a:p>
            <a:r>
              <a:rPr lang="en-GB" dirty="0" smtClean="0"/>
              <a:t>I’m not a dog and I won’t go around on all fours and eat out of a bowl on the floor. </a:t>
            </a:r>
          </a:p>
          <a:p>
            <a:endParaRPr lang="en-GB" dirty="0" smtClean="0"/>
          </a:p>
          <a:p>
            <a:endParaRPr lang="en-GB" dirty="0" smtClean="0"/>
          </a:p>
        </p:txBody>
      </p:sp>
      <p:sp>
        <p:nvSpPr>
          <p:cNvPr id="6" name="TextBox 5"/>
          <p:cNvSpPr txBox="1"/>
          <p:nvPr/>
        </p:nvSpPr>
        <p:spPr>
          <a:xfrm>
            <a:off x="972055" y="3389885"/>
            <a:ext cx="2876613" cy="2031325"/>
          </a:xfrm>
          <a:prstGeom prst="rect">
            <a:avLst/>
          </a:prstGeom>
          <a:solidFill>
            <a:schemeClr val="accent6">
              <a:lumMod val="20000"/>
              <a:lumOff val="80000"/>
            </a:schemeClr>
          </a:solidFill>
          <a:ln>
            <a:solidFill>
              <a:schemeClr val="accent1"/>
            </a:solidFill>
          </a:ln>
        </p:spPr>
        <p:txBody>
          <a:bodyPr wrap="square" rtlCol="0">
            <a:spAutoFit/>
          </a:bodyPr>
          <a:lstStyle/>
          <a:p>
            <a:r>
              <a:rPr lang="en-GB" dirty="0" smtClean="0"/>
              <a:t>God is all POWERFUL	</a:t>
            </a:r>
          </a:p>
          <a:p>
            <a:r>
              <a:rPr lang="en-GB" dirty="0" smtClean="0"/>
              <a:t>God is all KNOWING		</a:t>
            </a:r>
          </a:p>
          <a:p>
            <a:r>
              <a:rPr lang="en-GB" dirty="0" smtClean="0"/>
              <a:t>God is all PRESENT		</a:t>
            </a:r>
          </a:p>
          <a:p>
            <a:r>
              <a:rPr lang="en-GB" dirty="0" smtClean="0"/>
              <a:t>God is all LOVING	</a:t>
            </a:r>
          </a:p>
        </p:txBody>
      </p:sp>
      <p:sp>
        <p:nvSpPr>
          <p:cNvPr id="8" name="Plaque 7"/>
          <p:cNvSpPr/>
          <p:nvPr/>
        </p:nvSpPr>
        <p:spPr>
          <a:xfrm>
            <a:off x="10515601" y="5770187"/>
            <a:ext cx="1324303" cy="740979"/>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MY DOG</a:t>
            </a:r>
            <a:endParaRPr lang="en-GB" b="1" dirty="0"/>
          </a:p>
        </p:txBody>
      </p:sp>
      <p:sp>
        <p:nvSpPr>
          <p:cNvPr id="9" name="Smiley Face 8"/>
          <p:cNvSpPr/>
          <p:nvPr/>
        </p:nvSpPr>
        <p:spPr>
          <a:xfrm>
            <a:off x="10562896" y="4240923"/>
            <a:ext cx="1245476" cy="8671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ME</a:t>
            </a:r>
            <a:endParaRPr lang="en-GB" b="1" dirty="0"/>
          </a:p>
        </p:txBody>
      </p:sp>
      <p:sp>
        <p:nvSpPr>
          <p:cNvPr id="11" name="Up-Down Arrow 10"/>
          <p:cNvSpPr/>
          <p:nvPr/>
        </p:nvSpPr>
        <p:spPr>
          <a:xfrm>
            <a:off x="11046369" y="5197409"/>
            <a:ext cx="299544" cy="50449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3" name="Content Placeholder 2">
            <a:extLst>
              <a:ext uri="{FF2B5EF4-FFF2-40B4-BE49-F238E27FC236}">
                <a16:creationId xmlns:a16="http://schemas.microsoft.com/office/drawing/2014/main" xmlns="" id="{39A105AC-2758-4265-8B79-C3B80CB3C448}"/>
              </a:ext>
            </a:extLst>
          </p:cNvPr>
          <p:cNvSpPr>
            <a:spLocks noGrp="1"/>
          </p:cNvSpPr>
          <p:nvPr>
            <p:ph idx="1"/>
          </p:nvPr>
        </p:nvSpPr>
        <p:spPr>
          <a:xfrm>
            <a:off x="1024128" y="2100469"/>
            <a:ext cx="9720073" cy="496957"/>
          </a:xfrm>
          <a:solidFill>
            <a:schemeClr val="accent6">
              <a:lumMod val="50000"/>
            </a:schemeClr>
          </a:solidFill>
          <a:ln>
            <a:solidFill>
              <a:schemeClr val="accent1"/>
            </a:solidFill>
          </a:ln>
        </p:spPr>
        <p:txBody>
          <a:bodyPr>
            <a:normAutofit/>
          </a:bodyPr>
          <a:lstStyle/>
          <a:p>
            <a:pPr algn="ctr">
              <a:lnSpc>
                <a:spcPct val="120000"/>
              </a:lnSpc>
              <a:spcBef>
                <a:spcPts val="0"/>
              </a:spcBef>
            </a:pPr>
            <a:r>
              <a:rPr lang="en-GB" dirty="0" smtClean="0">
                <a:solidFill>
                  <a:schemeClr val="bg1"/>
                </a:solidFill>
              </a:rPr>
              <a:t>THE REAL PROBLEM</a:t>
            </a:r>
            <a:endParaRPr lang="en-GB" dirty="0">
              <a:solidFill>
                <a:schemeClr val="bg1"/>
              </a:solidFill>
            </a:endParaRPr>
          </a:p>
        </p:txBody>
      </p:sp>
      <p:sp>
        <p:nvSpPr>
          <p:cNvPr id="5" name="TextBox 4"/>
          <p:cNvSpPr txBox="1"/>
          <p:nvPr/>
        </p:nvSpPr>
        <p:spPr>
          <a:xfrm>
            <a:off x="4598505" y="3364221"/>
            <a:ext cx="5475661" cy="3416320"/>
          </a:xfrm>
          <a:prstGeom prst="rect">
            <a:avLst/>
          </a:prstGeom>
          <a:noFill/>
        </p:spPr>
        <p:txBody>
          <a:bodyPr wrap="square" rtlCol="0">
            <a:spAutoFit/>
          </a:bodyPr>
          <a:lstStyle/>
          <a:p>
            <a:r>
              <a:rPr lang="en-GB" b="1" dirty="0" smtClean="0"/>
              <a:t>We </a:t>
            </a:r>
            <a:r>
              <a:rPr lang="en-GB" b="1" dirty="0" smtClean="0"/>
              <a:t>are </a:t>
            </a:r>
            <a:r>
              <a:rPr lang="en-GB" b="1" dirty="0" smtClean="0"/>
              <a:t>viewing God as if he’s a human. </a:t>
            </a:r>
          </a:p>
          <a:p>
            <a:endParaRPr lang="en-GB" b="1" dirty="0" smtClean="0"/>
          </a:p>
          <a:p>
            <a:r>
              <a:rPr lang="en-GB" b="1" dirty="0" smtClean="0"/>
              <a:t>He’s not.</a:t>
            </a:r>
            <a:endParaRPr lang="en-GB" b="1" dirty="0" smtClean="0"/>
          </a:p>
          <a:p>
            <a:endParaRPr lang="en-GB" dirty="0" smtClean="0"/>
          </a:p>
          <a:p>
            <a:r>
              <a:rPr lang="en-GB" dirty="0" smtClean="0"/>
              <a:t>Although we are made in God’s image, he is still far above anything we can imagine in so many ways.</a:t>
            </a:r>
          </a:p>
          <a:p>
            <a:endParaRPr lang="en-GB" dirty="0" smtClean="0"/>
          </a:p>
          <a:p>
            <a:r>
              <a:rPr lang="en-GB" dirty="0" smtClean="0"/>
              <a:t>He won’t always behave the way we would expect.</a:t>
            </a:r>
          </a:p>
          <a:p>
            <a:endParaRPr lang="en-GB" dirty="0" smtClean="0"/>
          </a:p>
          <a:p>
            <a:r>
              <a:rPr lang="en-GB" dirty="0" smtClean="0"/>
              <a:t>Why?</a:t>
            </a:r>
          </a:p>
          <a:p>
            <a:endParaRPr lang="en-GB" dirty="0" smtClean="0"/>
          </a:p>
          <a:p>
            <a:endParaRPr lang="en-GB" dirty="0" smtClean="0"/>
          </a:p>
        </p:txBody>
      </p:sp>
      <p:sp>
        <p:nvSpPr>
          <p:cNvPr id="6" name="TextBox 5"/>
          <p:cNvSpPr txBox="1"/>
          <p:nvPr/>
        </p:nvSpPr>
        <p:spPr>
          <a:xfrm>
            <a:off x="972055" y="3389885"/>
            <a:ext cx="2876613" cy="2031325"/>
          </a:xfrm>
          <a:prstGeom prst="rect">
            <a:avLst/>
          </a:prstGeom>
          <a:solidFill>
            <a:schemeClr val="accent6">
              <a:lumMod val="20000"/>
              <a:lumOff val="80000"/>
            </a:schemeClr>
          </a:solidFill>
          <a:ln>
            <a:solidFill>
              <a:schemeClr val="accent1"/>
            </a:solidFill>
          </a:ln>
        </p:spPr>
        <p:txBody>
          <a:bodyPr wrap="square" rtlCol="0">
            <a:spAutoFit/>
          </a:bodyPr>
          <a:lstStyle/>
          <a:p>
            <a:r>
              <a:rPr lang="en-GB" dirty="0" smtClean="0"/>
              <a:t>God is all POWERFUL	</a:t>
            </a:r>
          </a:p>
          <a:p>
            <a:r>
              <a:rPr lang="en-GB" dirty="0" smtClean="0"/>
              <a:t>God is all KNOWING		</a:t>
            </a:r>
          </a:p>
          <a:p>
            <a:r>
              <a:rPr lang="en-GB" dirty="0" smtClean="0"/>
              <a:t>God is all PRESENT		</a:t>
            </a:r>
          </a:p>
          <a:p>
            <a:r>
              <a:rPr lang="en-GB" dirty="0" smtClean="0"/>
              <a:t>God is all LOVING	</a:t>
            </a:r>
          </a:p>
        </p:txBody>
      </p:sp>
      <p:sp>
        <p:nvSpPr>
          <p:cNvPr id="7" name="Cloud 6"/>
          <p:cNvSpPr/>
          <p:nvPr/>
        </p:nvSpPr>
        <p:spPr>
          <a:xfrm>
            <a:off x="10389479" y="2695903"/>
            <a:ext cx="1608082" cy="88286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GOD</a:t>
            </a:r>
            <a:endParaRPr lang="en-GB" b="1" dirty="0"/>
          </a:p>
        </p:txBody>
      </p:sp>
      <p:sp>
        <p:nvSpPr>
          <p:cNvPr id="9" name="Smiley Face 8"/>
          <p:cNvSpPr/>
          <p:nvPr/>
        </p:nvSpPr>
        <p:spPr>
          <a:xfrm>
            <a:off x="10562896" y="4240923"/>
            <a:ext cx="1245476" cy="8671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ME</a:t>
            </a:r>
            <a:endParaRPr lang="en-GB" b="1" dirty="0"/>
          </a:p>
        </p:txBody>
      </p:sp>
      <p:sp>
        <p:nvSpPr>
          <p:cNvPr id="10" name="Up-Down Arrow 9"/>
          <p:cNvSpPr/>
          <p:nvPr/>
        </p:nvSpPr>
        <p:spPr>
          <a:xfrm>
            <a:off x="11035863" y="3657601"/>
            <a:ext cx="299544" cy="50449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3" name="Content Placeholder 2">
            <a:extLst>
              <a:ext uri="{FF2B5EF4-FFF2-40B4-BE49-F238E27FC236}">
                <a16:creationId xmlns:a16="http://schemas.microsoft.com/office/drawing/2014/main" xmlns="" id="{39A105AC-2758-4265-8B79-C3B80CB3C448}"/>
              </a:ext>
            </a:extLst>
          </p:cNvPr>
          <p:cNvSpPr>
            <a:spLocks noGrp="1"/>
          </p:cNvSpPr>
          <p:nvPr>
            <p:ph idx="1"/>
          </p:nvPr>
        </p:nvSpPr>
        <p:spPr>
          <a:xfrm>
            <a:off x="1024128" y="2100469"/>
            <a:ext cx="9720073" cy="496957"/>
          </a:xfrm>
          <a:solidFill>
            <a:schemeClr val="accent6">
              <a:lumMod val="50000"/>
            </a:schemeClr>
          </a:solidFill>
          <a:ln>
            <a:solidFill>
              <a:schemeClr val="accent1"/>
            </a:solidFill>
          </a:ln>
        </p:spPr>
        <p:txBody>
          <a:bodyPr>
            <a:normAutofit/>
          </a:bodyPr>
          <a:lstStyle/>
          <a:p>
            <a:pPr algn="ctr">
              <a:lnSpc>
                <a:spcPct val="120000"/>
              </a:lnSpc>
              <a:spcBef>
                <a:spcPts val="0"/>
              </a:spcBef>
            </a:pPr>
            <a:r>
              <a:rPr lang="en-GB" dirty="0" smtClean="0">
                <a:solidFill>
                  <a:schemeClr val="bg1"/>
                </a:solidFill>
              </a:rPr>
              <a:t>THE REAL PROBLEM</a:t>
            </a:r>
            <a:endParaRPr lang="en-GB" dirty="0">
              <a:solidFill>
                <a:schemeClr val="bg1"/>
              </a:solidFill>
            </a:endParaRPr>
          </a:p>
        </p:txBody>
      </p:sp>
      <p:sp>
        <p:nvSpPr>
          <p:cNvPr id="5" name="TextBox 4"/>
          <p:cNvSpPr txBox="1"/>
          <p:nvPr/>
        </p:nvSpPr>
        <p:spPr>
          <a:xfrm>
            <a:off x="4598507" y="3364221"/>
            <a:ext cx="5207646" cy="2862322"/>
          </a:xfrm>
          <a:prstGeom prst="rect">
            <a:avLst/>
          </a:prstGeom>
          <a:noFill/>
        </p:spPr>
        <p:txBody>
          <a:bodyPr wrap="square" rtlCol="0">
            <a:spAutoFit/>
          </a:bodyPr>
          <a:lstStyle/>
          <a:p>
            <a:r>
              <a:rPr lang="en-GB" b="1" dirty="0" smtClean="0"/>
              <a:t>We </a:t>
            </a:r>
            <a:r>
              <a:rPr lang="en-GB" b="1" dirty="0" smtClean="0"/>
              <a:t>have said </a:t>
            </a:r>
            <a:r>
              <a:rPr lang="en-GB" b="1" dirty="0" smtClean="0"/>
              <a:t>that God </a:t>
            </a:r>
            <a:r>
              <a:rPr lang="en-GB" b="1" dirty="0" smtClean="0"/>
              <a:t>has all these amazing </a:t>
            </a:r>
            <a:r>
              <a:rPr lang="en-GB" b="1" dirty="0" smtClean="0"/>
              <a:t>attributes.</a:t>
            </a:r>
          </a:p>
          <a:p>
            <a:endParaRPr lang="en-GB" b="1" dirty="0" smtClean="0"/>
          </a:p>
          <a:p>
            <a:r>
              <a:rPr lang="en-GB" b="1" dirty="0" smtClean="0"/>
              <a:t>And </a:t>
            </a:r>
            <a:r>
              <a:rPr lang="en-GB" b="1" dirty="0" smtClean="0"/>
              <a:t>then we expect to understand him</a:t>
            </a:r>
            <a:r>
              <a:rPr lang="en-GB" b="1" dirty="0" smtClean="0"/>
              <a:t>.</a:t>
            </a:r>
          </a:p>
          <a:p>
            <a:endParaRPr lang="en-GB" b="1" i="1" dirty="0" smtClean="0"/>
          </a:p>
          <a:p>
            <a:r>
              <a:rPr lang="en-GB" dirty="0" smtClean="0"/>
              <a:t>Again, my dog cannot make sense of all my actions. Taking him to the vet is a good example!</a:t>
            </a:r>
          </a:p>
          <a:p>
            <a:endParaRPr lang="en-GB" dirty="0" smtClean="0"/>
          </a:p>
          <a:p>
            <a:r>
              <a:rPr lang="en-GB" dirty="0" smtClean="0"/>
              <a:t>He can only understand as much of me as his doggy brain will allow.</a:t>
            </a:r>
            <a:endParaRPr lang="en-GB" dirty="0" smtClean="0"/>
          </a:p>
        </p:txBody>
      </p:sp>
      <p:sp>
        <p:nvSpPr>
          <p:cNvPr id="6" name="TextBox 5"/>
          <p:cNvSpPr txBox="1"/>
          <p:nvPr/>
        </p:nvSpPr>
        <p:spPr>
          <a:xfrm>
            <a:off x="972055" y="3389885"/>
            <a:ext cx="2876613" cy="2031325"/>
          </a:xfrm>
          <a:prstGeom prst="rect">
            <a:avLst/>
          </a:prstGeom>
          <a:solidFill>
            <a:schemeClr val="accent6">
              <a:lumMod val="20000"/>
              <a:lumOff val="80000"/>
            </a:schemeClr>
          </a:solidFill>
          <a:ln>
            <a:solidFill>
              <a:schemeClr val="accent1"/>
            </a:solidFill>
          </a:ln>
        </p:spPr>
        <p:txBody>
          <a:bodyPr wrap="square" rtlCol="0">
            <a:spAutoFit/>
          </a:bodyPr>
          <a:lstStyle/>
          <a:p>
            <a:r>
              <a:rPr lang="en-GB" dirty="0" smtClean="0"/>
              <a:t>God is all POWERFUL	</a:t>
            </a:r>
          </a:p>
          <a:p>
            <a:r>
              <a:rPr lang="en-GB" dirty="0" smtClean="0"/>
              <a:t>God is all KNOWING		</a:t>
            </a:r>
          </a:p>
          <a:p>
            <a:r>
              <a:rPr lang="en-GB" dirty="0" smtClean="0"/>
              <a:t>God is all PRESENT		</a:t>
            </a:r>
          </a:p>
          <a:p>
            <a:r>
              <a:rPr lang="en-GB" dirty="0" smtClean="0"/>
              <a:t>God is all LOVING	</a:t>
            </a:r>
          </a:p>
        </p:txBody>
      </p:sp>
      <p:sp>
        <p:nvSpPr>
          <p:cNvPr id="9" name="Smiley Face 8"/>
          <p:cNvSpPr/>
          <p:nvPr/>
        </p:nvSpPr>
        <p:spPr>
          <a:xfrm>
            <a:off x="10562896" y="4240923"/>
            <a:ext cx="1245476" cy="8671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ME</a:t>
            </a:r>
            <a:endParaRPr lang="en-GB" b="1" dirty="0"/>
          </a:p>
        </p:txBody>
      </p:sp>
      <p:sp>
        <p:nvSpPr>
          <p:cNvPr id="12" name="Plaque 11"/>
          <p:cNvSpPr/>
          <p:nvPr/>
        </p:nvSpPr>
        <p:spPr>
          <a:xfrm>
            <a:off x="10515601" y="5770187"/>
            <a:ext cx="1324303" cy="740979"/>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MY DOG</a:t>
            </a:r>
            <a:endParaRPr lang="en-GB" b="1" dirty="0"/>
          </a:p>
        </p:txBody>
      </p:sp>
      <p:sp>
        <p:nvSpPr>
          <p:cNvPr id="13" name="Up-Down Arrow 12"/>
          <p:cNvSpPr/>
          <p:nvPr/>
        </p:nvSpPr>
        <p:spPr>
          <a:xfrm>
            <a:off x="11046369" y="5197409"/>
            <a:ext cx="299544" cy="50449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dirty="0"/>
          </a:p>
        </p:txBody>
      </p:sp>
      <p:sp>
        <p:nvSpPr>
          <p:cNvPr id="3" name="Content Placeholder 2">
            <a:extLst>
              <a:ext uri="{FF2B5EF4-FFF2-40B4-BE49-F238E27FC236}">
                <a16:creationId xmlns:a16="http://schemas.microsoft.com/office/drawing/2014/main" xmlns="" id="{39A105AC-2758-4265-8B79-C3B80CB3C448}"/>
              </a:ext>
            </a:extLst>
          </p:cNvPr>
          <p:cNvSpPr>
            <a:spLocks noGrp="1"/>
          </p:cNvSpPr>
          <p:nvPr>
            <p:ph idx="1"/>
          </p:nvPr>
        </p:nvSpPr>
        <p:spPr>
          <a:xfrm>
            <a:off x="1024128" y="2286000"/>
            <a:ext cx="9720073" cy="977462"/>
          </a:xfrm>
          <a:solidFill>
            <a:schemeClr val="bg1">
              <a:lumMod val="75000"/>
            </a:schemeClr>
          </a:solidFill>
        </p:spPr>
        <p:txBody>
          <a:bodyPr>
            <a:normAutofit/>
          </a:bodyPr>
          <a:lstStyle/>
          <a:p>
            <a:pPr algn="ctr"/>
            <a:r>
              <a:rPr lang="en-GB" b="1" dirty="0" smtClean="0"/>
              <a:t>Last </a:t>
            </a:r>
            <a:r>
              <a:rPr lang="en-GB" b="1" dirty="0" smtClean="0"/>
              <a:t>time</a:t>
            </a:r>
          </a:p>
          <a:p>
            <a:pPr algn="ctr"/>
            <a:r>
              <a:rPr lang="en-GB" dirty="0" smtClean="0"/>
              <a:t>1: WHO ARE THESE PEOPLE?!</a:t>
            </a:r>
            <a:endParaRPr lang="en-GB" dirty="0" smtClean="0"/>
          </a:p>
          <a:p>
            <a:pPr algn="ctr"/>
            <a:endParaRPr lang="en-GB" dirty="0" smtClean="0"/>
          </a:p>
          <a:p>
            <a:pPr algn="ctr"/>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xmlns="" val="501805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3" name="Content Placeholder 2">
            <a:extLst>
              <a:ext uri="{FF2B5EF4-FFF2-40B4-BE49-F238E27FC236}">
                <a16:creationId xmlns:a16="http://schemas.microsoft.com/office/drawing/2014/main" xmlns="" id="{39A105AC-2758-4265-8B79-C3B80CB3C448}"/>
              </a:ext>
            </a:extLst>
          </p:cNvPr>
          <p:cNvSpPr>
            <a:spLocks noGrp="1"/>
          </p:cNvSpPr>
          <p:nvPr>
            <p:ph idx="1"/>
          </p:nvPr>
        </p:nvSpPr>
        <p:spPr>
          <a:xfrm>
            <a:off x="1024128" y="2100469"/>
            <a:ext cx="9720073" cy="496957"/>
          </a:xfrm>
          <a:solidFill>
            <a:schemeClr val="accent6">
              <a:lumMod val="50000"/>
            </a:schemeClr>
          </a:solidFill>
          <a:ln>
            <a:solidFill>
              <a:schemeClr val="accent1"/>
            </a:solidFill>
          </a:ln>
        </p:spPr>
        <p:txBody>
          <a:bodyPr>
            <a:normAutofit/>
          </a:bodyPr>
          <a:lstStyle/>
          <a:p>
            <a:pPr algn="ctr">
              <a:lnSpc>
                <a:spcPct val="120000"/>
              </a:lnSpc>
              <a:spcBef>
                <a:spcPts val="0"/>
              </a:spcBef>
            </a:pPr>
            <a:r>
              <a:rPr lang="en-GB" dirty="0" smtClean="0">
                <a:solidFill>
                  <a:schemeClr val="bg1"/>
                </a:solidFill>
              </a:rPr>
              <a:t>THE REAL PROBLEM</a:t>
            </a:r>
            <a:endParaRPr lang="en-GB" dirty="0">
              <a:solidFill>
                <a:schemeClr val="bg1"/>
              </a:solidFill>
            </a:endParaRPr>
          </a:p>
        </p:txBody>
      </p:sp>
      <p:sp>
        <p:nvSpPr>
          <p:cNvPr id="5" name="TextBox 4"/>
          <p:cNvSpPr txBox="1"/>
          <p:nvPr/>
        </p:nvSpPr>
        <p:spPr>
          <a:xfrm>
            <a:off x="4598506" y="3364221"/>
            <a:ext cx="5444127" cy="3139321"/>
          </a:xfrm>
          <a:prstGeom prst="rect">
            <a:avLst/>
          </a:prstGeom>
          <a:noFill/>
        </p:spPr>
        <p:txBody>
          <a:bodyPr wrap="square" rtlCol="0">
            <a:spAutoFit/>
          </a:bodyPr>
          <a:lstStyle/>
          <a:p>
            <a:r>
              <a:rPr lang="en-GB" b="1" dirty="0" smtClean="0"/>
              <a:t>We </a:t>
            </a:r>
            <a:r>
              <a:rPr lang="en-GB" b="1" dirty="0" smtClean="0"/>
              <a:t>have said </a:t>
            </a:r>
            <a:r>
              <a:rPr lang="en-GB" b="1" dirty="0" smtClean="0"/>
              <a:t>that God </a:t>
            </a:r>
            <a:r>
              <a:rPr lang="en-GB" b="1" dirty="0" smtClean="0"/>
              <a:t>has all these amazing </a:t>
            </a:r>
            <a:r>
              <a:rPr lang="en-GB" b="1" dirty="0" smtClean="0"/>
              <a:t>attributes.</a:t>
            </a:r>
          </a:p>
          <a:p>
            <a:endParaRPr lang="en-GB" b="1" dirty="0" smtClean="0"/>
          </a:p>
          <a:p>
            <a:r>
              <a:rPr lang="en-GB" b="1" dirty="0" smtClean="0"/>
              <a:t>And </a:t>
            </a:r>
            <a:r>
              <a:rPr lang="en-GB" b="1" dirty="0" smtClean="0"/>
              <a:t>then we expect to understand him</a:t>
            </a:r>
            <a:r>
              <a:rPr lang="en-GB" b="1" dirty="0" smtClean="0"/>
              <a:t>.</a:t>
            </a:r>
          </a:p>
          <a:p>
            <a:endParaRPr lang="en-GB" b="1" i="1" dirty="0" smtClean="0"/>
          </a:p>
          <a:p>
            <a:r>
              <a:rPr lang="en-GB" dirty="0" smtClean="0"/>
              <a:t>How much stuff do I really know about the world? The universe? Out of all the knowledge there is, I hardly understand or know anything at all. And that is about a finite world.</a:t>
            </a:r>
          </a:p>
          <a:p>
            <a:endParaRPr lang="en-GB" dirty="0" smtClean="0"/>
          </a:p>
          <a:p>
            <a:r>
              <a:rPr lang="en-GB" dirty="0" smtClean="0"/>
              <a:t>So how much could I ever grasp of an infinite God?</a:t>
            </a:r>
            <a:endParaRPr lang="en-GB" dirty="0" smtClean="0"/>
          </a:p>
        </p:txBody>
      </p:sp>
      <p:sp>
        <p:nvSpPr>
          <p:cNvPr id="6" name="TextBox 5"/>
          <p:cNvSpPr txBox="1"/>
          <p:nvPr/>
        </p:nvSpPr>
        <p:spPr>
          <a:xfrm>
            <a:off x="972055" y="3389885"/>
            <a:ext cx="2876613" cy="2031325"/>
          </a:xfrm>
          <a:prstGeom prst="rect">
            <a:avLst/>
          </a:prstGeom>
          <a:solidFill>
            <a:schemeClr val="accent6">
              <a:lumMod val="20000"/>
              <a:lumOff val="80000"/>
            </a:schemeClr>
          </a:solidFill>
          <a:ln>
            <a:solidFill>
              <a:schemeClr val="accent1"/>
            </a:solidFill>
          </a:ln>
        </p:spPr>
        <p:txBody>
          <a:bodyPr wrap="square" rtlCol="0">
            <a:spAutoFit/>
          </a:bodyPr>
          <a:lstStyle/>
          <a:p>
            <a:r>
              <a:rPr lang="en-GB" dirty="0" smtClean="0"/>
              <a:t>God is all POWERFUL	</a:t>
            </a:r>
          </a:p>
          <a:p>
            <a:r>
              <a:rPr lang="en-GB" dirty="0" smtClean="0"/>
              <a:t>God is all KNOWING		</a:t>
            </a:r>
          </a:p>
          <a:p>
            <a:r>
              <a:rPr lang="en-GB" dirty="0" smtClean="0"/>
              <a:t>God is all PRESENT		</a:t>
            </a:r>
          </a:p>
          <a:p>
            <a:r>
              <a:rPr lang="en-GB" dirty="0" smtClean="0"/>
              <a:t>God is all LOVING	</a:t>
            </a:r>
          </a:p>
        </p:txBody>
      </p:sp>
      <p:sp>
        <p:nvSpPr>
          <p:cNvPr id="7" name="Cloud 6"/>
          <p:cNvSpPr/>
          <p:nvPr/>
        </p:nvSpPr>
        <p:spPr>
          <a:xfrm>
            <a:off x="10389479" y="2695903"/>
            <a:ext cx="1608082" cy="88286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GOD</a:t>
            </a:r>
            <a:endParaRPr lang="en-GB" b="1" dirty="0"/>
          </a:p>
        </p:txBody>
      </p:sp>
      <p:sp>
        <p:nvSpPr>
          <p:cNvPr id="9" name="Smiley Face 8"/>
          <p:cNvSpPr/>
          <p:nvPr/>
        </p:nvSpPr>
        <p:spPr>
          <a:xfrm>
            <a:off x="10562896" y="4240923"/>
            <a:ext cx="1245476" cy="8671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ME</a:t>
            </a:r>
            <a:endParaRPr lang="en-GB" b="1" dirty="0"/>
          </a:p>
        </p:txBody>
      </p:sp>
      <p:sp>
        <p:nvSpPr>
          <p:cNvPr id="10" name="Up-Down Arrow 9"/>
          <p:cNvSpPr/>
          <p:nvPr/>
        </p:nvSpPr>
        <p:spPr>
          <a:xfrm>
            <a:off x="11035863" y="3657601"/>
            <a:ext cx="299544" cy="50449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3" name="Content Placeholder 2">
            <a:extLst>
              <a:ext uri="{FF2B5EF4-FFF2-40B4-BE49-F238E27FC236}">
                <a16:creationId xmlns:a16="http://schemas.microsoft.com/office/drawing/2014/main" xmlns="" id="{39A105AC-2758-4265-8B79-C3B80CB3C448}"/>
              </a:ext>
            </a:extLst>
          </p:cNvPr>
          <p:cNvSpPr>
            <a:spLocks noGrp="1"/>
          </p:cNvSpPr>
          <p:nvPr>
            <p:ph idx="1"/>
          </p:nvPr>
        </p:nvSpPr>
        <p:spPr>
          <a:xfrm>
            <a:off x="1024128" y="2100469"/>
            <a:ext cx="9720073" cy="496957"/>
          </a:xfrm>
          <a:solidFill>
            <a:schemeClr val="accent6">
              <a:lumMod val="50000"/>
            </a:schemeClr>
          </a:solidFill>
          <a:ln>
            <a:solidFill>
              <a:schemeClr val="accent1"/>
            </a:solidFill>
          </a:ln>
        </p:spPr>
        <p:txBody>
          <a:bodyPr>
            <a:normAutofit/>
          </a:bodyPr>
          <a:lstStyle/>
          <a:p>
            <a:pPr algn="ctr">
              <a:lnSpc>
                <a:spcPct val="120000"/>
              </a:lnSpc>
              <a:spcBef>
                <a:spcPts val="0"/>
              </a:spcBef>
            </a:pPr>
            <a:r>
              <a:rPr lang="en-GB" dirty="0" smtClean="0">
                <a:solidFill>
                  <a:schemeClr val="bg1"/>
                </a:solidFill>
              </a:rPr>
              <a:t>THE REAL PROBLEM</a:t>
            </a:r>
            <a:endParaRPr lang="en-GB" dirty="0">
              <a:solidFill>
                <a:schemeClr val="bg1"/>
              </a:solidFill>
            </a:endParaRPr>
          </a:p>
        </p:txBody>
      </p:sp>
      <p:sp>
        <p:nvSpPr>
          <p:cNvPr id="5" name="TextBox 4"/>
          <p:cNvSpPr txBox="1"/>
          <p:nvPr/>
        </p:nvSpPr>
        <p:spPr>
          <a:xfrm>
            <a:off x="4598505" y="3364221"/>
            <a:ext cx="5932861" cy="1477328"/>
          </a:xfrm>
          <a:prstGeom prst="rect">
            <a:avLst/>
          </a:prstGeom>
          <a:noFill/>
        </p:spPr>
        <p:txBody>
          <a:bodyPr wrap="square" rtlCol="0">
            <a:spAutoFit/>
          </a:bodyPr>
          <a:lstStyle/>
          <a:p>
            <a:r>
              <a:rPr lang="en-GB" b="1" dirty="0" smtClean="0"/>
              <a:t>In summary...</a:t>
            </a:r>
          </a:p>
          <a:p>
            <a:endParaRPr lang="en-GB" b="1" dirty="0" smtClean="0"/>
          </a:p>
          <a:p>
            <a:pPr marL="342900" indent="-342900">
              <a:buAutoNum type="arabicPeriod"/>
            </a:pPr>
            <a:r>
              <a:rPr lang="en-GB" dirty="0" smtClean="0"/>
              <a:t>We have expected God to behave like we do</a:t>
            </a:r>
          </a:p>
          <a:p>
            <a:pPr marL="342900" indent="-342900">
              <a:buAutoNum type="arabicPeriod"/>
            </a:pPr>
            <a:r>
              <a:rPr lang="en-GB" dirty="0" smtClean="0"/>
              <a:t>We have tried to understand God</a:t>
            </a:r>
            <a:endParaRPr lang="en-GB" dirty="0" smtClean="0"/>
          </a:p>
          <a:p>
            <a:endParaRPr lang="en-GB" dirty="0" smtClean="0"/>
          </a:p>
        </p:txBody>
      </p:sp>
      <p:sp>
        <p:nvSpPr>
          <p:cNvPr id="6" name="TextBox 5"/>
          <p:cNvSpPr txBox="1"/>
          <p:nvPr/>
        </p:nvSpPr>
        <p:spPr>
          <a:xfrm>
            <a:off x="972055" y="3389885"/>
            <a:ext cx="2876613" cy="2031325"/>
          </a:xfrm>
          <a:prstGeom prst="rect">
            <a:avLst/>
          </a:prstGeom>
          <a:solidFill>
            <a:schemeClr val="accent6">
              <a:lumMod val="20000"/>
              <a:lumOff val="80000"/>
            </a:schemeClr>
          </a:solidFill>
          <a:ln>
            <a:solidFill>
              <a:schemeClr val="accent1"/>
            </a:solidFill>
          </a:ln>
        </p:spPr>
        <p:txBody>
          <a:bodyPr wrap="square" rtlCol="0">
            <a:spAutoFit/>
          </a:bodyPr>
          <a:lstStyle/>
          <a:p>
            <a:r>
              <a:rPr lang="en-GB" dirty="0" smtClean="0"/>
              <a:t>God is all POWERFUL	</a:t>
            </a:r>
          </a:p>
          <a:p>
            <a:r>
              <a:rPr lang="en-GB" dirty="0" smtClean="0"/>
              <a:t>God is all KNOWING		</a:t>
            </a:r>
          </a:p>
          <a:p>
            <a:r>
              <a:rPr lang="en-GB" dirty="0" smtClean="0"/>
              <a:t>God is all PRESENT		</a:t>
            </a:r>
          </a:p>
          <a:p>
            <a:r>
              <a:rPr lang="en-GB" dirty="0" smtClean="0"/>
              <a:t>God is all LOVING	</a:t>
            </a:r>
          </a:p>
        </p:txBody>
      </p:sp>
      <p:sp>
        <p:nvSpPr>
          <p:cNvPr id="12" name="TextBox 11"/>
          <p:cNvSpPr txBox="1"/>
          <p:nvPr/>
        </p:nvSpPr>
        <p:spPr>
          <a:xfrm>
            <a:off x="4689794" y="4700547"/>
            <a:ext cx="6027452" cy="1754326"/>
          </a:xfrm>
          <a:prstGeom prst="rect">
            <a:avLst/>
          </a:prstGeom>
          <a:noFill/>
          <a:ln w="34925">
            <a:solidFill>
              <a:schemeClr val="accent1"/>
            </a:solidFill>
          </a:ln>
        </p:spPr>
        <p:txBody>
          <a:bodyPr wrap="square" rtlCol="0">
            <a:spAutoFit/>
          </a:bodyPr>
          <a:lstStyle/>
          <a:p>
            <a:pPr algn="ctr"/>
            <a:r>
              <a:rPr lang="en-GB" i="1" dirty="0" smtClean="0">
                <a:latin typeface="Bookman Old Style" pitchFamily="18" charset="0"/>
              </a:rPr>
              <a:t>‘For </a:t>
            </a:r>
            <a:r>
              <a:rPr lang="en-GB" i="1" dirty="0" smtClean="0">
                <a:latin typeface="Bookman Old Style" pitchFamily="18" charset="0"/>
              </a:rPr>
              <a:t>my thoughts are not your thoughts</a:t>
            </a:r>
            <a:r>
              <a:rPr lang="en-GB" i="1" dirty="0" smtClean="0">
                <a:latin typeface="Bookman Old Style" pitchFamily="18" charset="0"/>
              </a:rPr>
              <a:t>, neither </a:t>
            </a:r>
            <a:r>
              <a:rPr lang="en-GB" i="1" dirty="0" smtClean="0">
                <a:latin typeface="Bookman Old Style" pitchFamily="18" charset="0"/>
              </a:rPr>
              <a:t>are your ways my ways</a:t>
            </a:r>
            <a:r>
              <a:rPr lang="en-GB" i="1" dirty="0" smtClean="0">
                <a:latin typeface="Bookman Old Style" pitchFamily="18" charset="0"/>
              </a:rPr>
              <a:t>,’ declares </a:t>
            </a:r>
            <a:r>
              <a:rPr lang="en-GB" i="1" dirty="0" smtClean="0">
                <a:latin typeface="Bookman Old Style" pitchFamily="18" charset="0"/>
              </a:rPr>
              <a:t>the </a:t>
            </a:r>
            <a:r>
              <a:rPr lang="en-GB" i="1" cap="small" dirty="0" smtClean="0">
                <a:latin typeface="Bookman Old Style" pitchFamily="18" charset="0"/>
              </a:rPr>
              <a:t>Lord</a:t>
            </a:r>
            <a:r>
              <a:rPr lang="en-GB" i="1" dirty="0" smtClean="0">
                <a:latin typeface="Bookman Old Style" pitchFamily="18" charset="0"/>
              </a:rPr>
              <a:t>.</a:t>
            </a:r>
            <a:br>
              <a:rPr lang="en-GB" i="1" dirty="0" smtClean="0">
                <a:latin typeface="Bookman Old Style" pitchFamily="18" charset="0"/>
              </a:rPr>
            </a:br>
            <a:r>
              <a:rPr lang="en-GB" i="1" dirty="0" smtClean="0">
                <a:latin typeface="Bookman Old Style" pitchFamily="18" charset="0"/>
              </a:rPr>
              <a:t>‘As </a:t>
            </a:r>
            <a:r>
              <a:rPr lang="en-GB" i="1" dirty="0" smtClean="0">
                <a:latin typeface="Bookman Old Style" pitchFamily="18" charset="0"/>
              </a:rPr>
              <a:t>the heavens are higher than the earth</a:t>
            </a:r>
            <a:r>
              <a:rPr lang="en-GB" i="1" dirty="0" smtClean="0">
                <a:latin typeface="Bookman Old Style" pitchFamily="18" charset="0"/>
              </a:rPr>
              <a:t>, so </a:t>
            </a:r>
            <a:r>
              <a:rPr lang="en-GB" i="1" dirty="0" smtClean="0">
                <a:latin typeface="Bookman Old Style" pitchFamily="18" charset="0"/>
              </a:rPr>
              <a:t>are my ways higher than your </a:t>
            </a:r>
            <a:r>
              <a:rPr lang="en-GB" i="1" dirty="0" smtClean="0">
                <a:latin typeface="Bookman Old Style" pitchFamily="18" charset="0"/>
              </a:rPr>
              <a:t>ways and </a:t>
            </a:r>
            <a:r>
              <a:rPr lang="en-GB" i="1" dirty="0" smtClean="0">
                <a:latin typeface="Bookman Old Style" pitchFamily="18" charset="0"/>
              </a:rPr>
              <a:t>my thoughts than your </a:t>
            </a:r>
            <a:r>
              <a:rPr lang="en-GB" i="1" dirty="0" smtClean="0">
                <a:latin typeface="Bookman Old Style" pitchFamily="18" charset="0"/>
              </a:rPr>
              <a:t>thoughts.</a:t>
            </a:r>
          </a:p>
          <a:p>
            <a:pPr algn="r"/>
            <a:r>
              <a:rPr lang="en-GB" dirty="0" smtClean="0"/>
              <a:t>Isaiah 55:8-9</a:t>
            </a:r>
            <a:endParaRPr lang="en-GB" dirty="0" smtClean="0"/>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3" name="Content Placeholder 2">
            <a:extLst>
              <a:ext uri="{FF2B5EF4-FFF2-40B4-BE49-F238E27FC236}">
                <a16:creationId xmlns:a16="http://schemas.microsoft.com/office/drawing/2014/main" xmlns="" id="{39A105AC-2758-4265-8B79-C3B80CB3C448}"/>
              </a:ext>
            </a:extLst>
          </p:cNvPr>
          <p:cNvSpPr>
            <a:spLocks noGrp="1"/>
          </p:cNvSpPr>
          <p:nvPr>
            <p:ph idx="1"/>
          </p:nvPr>
        </p:nvSpPr>
        <p:spPr>
          <a:xfrm>
            <a:off x="1024128" y="2100469"/>
            <a:ext cx="9720073" cy="496957"/>
          </a:xfrm>
          <a:solidFill>
            <a:schemeClr val="accent6">
              <a:lumMod val="50000"/>
            </a:schemeClr>
          </a:solidFill>
          <a:ln>
            <a:solidFill>
              <a:schemeClr val="accent1"/>
            </a:solidFill>
          </a:ln>
        </p:spPr>
        <p:txBody>
          <a:bodyPr>
            <a:normAutofit/>
          </a:bodyPr>
          <a:lstStyle/>
          <a:p>
            <a:pPr algn="ctr">
              <a:lnSpc>
                <a:spcPct val="120000"/>
              </a:lnSpc>
              <a:spcBef>
                <a:spcPts val="0"/>
              </a:spcBef>
            </a:pPr>
            <a:r>
              <a:rPr lang="en-GB" dirty="0" smtClean="0">
                <a:solidFill>
                  <a:schemeClr val="bg1"/>
                </a:solidFill>
              </a:rPr>
              <a:t>THE REAL PROBLEM</a:t>
            </a:r>
            <a:endParaRPr lang="en-GB" dirty="0">
              <a:solidFill>
                <a:schemeClr val="bg1"/>
              </a:solidFill>
            </a:endParaRPr>
          </a:p>
        </p:txBody>
      </p:sp>
      <p:sp>
        <p:nvSpPr>
          <p:cNvPr id="5" name="TextBox 4"/>
          <p:cNvSpPr txBox="1"/>
          <p:nvPr/>
        </p:nvSpPr>
        <p:spPr>
          <a:xfrm>
            <a:off x="4598505" y="3458817"/>
            <a:ext cx="6155931" cy="2031325"/>
          </a:xfrm>
          <a:prstGeom prst="rect">
            <a:avLst/>
          </a:prstGeom>
          <a:noFill/>
        </p:spPr>
        <p:txBody>
          <a:bodyPr wrap="square" rtlCol="0">
            <a:spAutoFit/>
          </a:bodyPr>
          <a:lstStyle/>
          <a:p>
            <a:r>
              <a:rPr lang="en-GB" dirty="0" smtClean="0"/>
              <a:t>There are many good scholars who CAN demonstrate that Christianity IS a reasonable faith.</a:t>
            </a:r>
          </a:p>
          <a:p>
            <a:endParaRPr lang="en-GB" dirty="0" smtClean="0"/>
          </a:p>
          <a:p>
            <a:r>
              <a:rPr lang="en-GB" dirty="0" smtClean="0"/>
              <a:t>But this is not always the best way to navigate a Spirit-led conversation with someone who is asking questions.</a:t>
            </a:r>
          </a:p>
          <a:p>
            <a:endParaRPr lang="en-GB" dirty="0" smtClean="0"/>
          </a:p>
          <a:p>
            <a:r>
              <a:rPr lang="en-GB" dirty="0" smtClean="0"/>
              <a:t>Let’s try something else...</a:t>
            </a:r>
            <a:endParaRPr lang="en-GB" dirty="0" smtClean="0"/>
          </a:p>
        </p:txBody>
      </p:sp>
      <p:sp>
        <p:nvSpPr>
          <p:cNvPr id="6" name="TextBox 5"/>
          <p:cNvSpPr txBox="1"/>
          <p:nvPr/>
        </p:nvSpPr>
        <p:spPr>
          <a:xfrm>
            <a:off x="972055" y="3389885"/>
            <a:ext cx="2876613" cy="2031325"/>
          </a:xfrm>
          <a:prstGeom prst="rect">
            <a:avLst/>
          </a:prstGeom>
          <a:solidFill>
            <a:schemeClr val="accent6">
              <a:lumMod val="20000"/>
              <a:lumOff val="80000"/>
            </a:schemeClr>
          </a:solidFill>
          <a:ln>
            <a:solidFill>
              <a:schemeClr val="accent1"/>
            </a:solidFill>
          </a:ln>
        </p:spPr>
        <p:txBody>
          <a:bodyPr wrap="square" rtlCol="0">
            <a:spAutoFit/>
          </a:bodyPr>
          <a:lstStyle/>
          <a:p>
            <a:r>
              <a:rPr lang="en-GB" dirty="0" smtClean="0"/>
              <a:t>God is all POWERFUL	</a:t>
            </a:r>
          </a:p>
          <a:p>
            <a:r>
              <a:rPr lang="en-GB" dirty="0" smtClean="0"/>
              <a:t>God is all KNOWING		</a:t>
            </a:r>
          </a:p>
          <a:p>
            <a:r>
              <a:rPr lang="en-GB" dirty="0" smtClean="0"/>
              <a:t>God is all PRESENT		</a:t>
            </a:r>
          </a:p>
          <a:p>
            <a:r>
              <a:rPr lang="en-GB" dirty="0" smtClean="0"/>
              <a:t>God is all LOVING	</a:t>
            </a:r>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5" name="TextBox 4"/>
          <p:cNvSpPr txBox="1"/>
          <p:nvPr/>
        </p:nvSpPr>
        <p:spPr>
          <a:xfrm>
            <a:off x="4584857" y="3390578"/>
            <a:ext cx="6155931" cy="1754326"/>
          </a:xfrm>
          <a:prstGeom prst="rect">
            <a:avLst/>
          </a:prstGeom>
          <a:noFill/>
        </p:spPr>
        <p:txBody>
          <a:bodyPr wrap="square" rtlCol="0">
            <a:spAutoFit/>
          </a:bodyPr>
          <a:lstStyle/>
          <a:p>
            <a:r>
              <a:rPr lang="en-GB" dirty="0" smtClean="0"/>
              <a:t>The very attributes of God that seem to contradict the presence of suffering in the world are the reason we have hope. </a:t>
            </a:r>
          </a:p>
          <a:p>
            <a:endParaRPr lang="en-GB" dirty="0" smtClean="0"/>
          </a:p>
          <a:p>
            <a:r>
              <a:rPr lang="en-GB" dirty="0" smtClean="0"/>
              <a:t>We </a:t>
            </a:r>
            <a:r>
              <a:rPr lang="en-GB" dirty="0" smtClean="0"/>
              <a:t>take comfort in who he is in the face of the evil and </a:t>
            </a:r>
            <a:r>
              <a:rPr lang="en-GB" dirty="0" smtClean="0"/>
              <a:t>the suffering we can’t always explain.</a:t>
            </a:r>
            <a:endParaRPr lang="en-GB" dirty="0" smtClean="0"/>
          </a:p>
        </p:txBody>
      </p:sp>
      <p:sp>
        <p:nvSpPr>
          <p:cNvPr id="6" name="TextBox 5"/>
          <p:cNvSpPr txBox="1"/>
          <p:nvPr/>
        </p:nvSpPr>
        <p:spPr>
          <a:xfrm>
            <a:off x="972055" y="3389885"/>
            <a:ext cx="2876613" cy="2031325"/>
          </a:xfrm>
          <a:prstGeom prst="rect">
            <a:avLst/>
          </a:prstGeom>
          <a:solidFill>
            <a:schemeClr val="accent6">
              <a:lumMod val="20000"/>
              <a:lumOff val="80000"/>
            </a:schemeClr>
          </a:solidFill>
          <a:ln>
            <a:solidFill>
              <a:schemeClr val="accent1"/>
            </a:solidFill>
          </a:ln>
        </p:spPr>
        <p:txBody>
          <a:bodyPr wrap="square" rtlCol="0">
            <a:spAutoFit/>
          </a:bodyPr>
          <a:lstStyle/>
          <a:p>
            <a:r>
              <a:rPr lang="en-GB" dirty="0" smtClean="0"/>
              <a:t>God is all POWERFUL	</a:t>
            </a:r>
          </a:p>
          <a:p>
            <a:r>
              <a:rPr lang="en-GB" dirty="0" smtClean="0"/>
              <a:t>God is all KNOWING		</a:t>
            </a:r>
          </a:p>
          <a:p>
            <a:r>
              <a:rPr lang="en-GB" dirty="0" smtClean="0"/>
              <a:t>God is all PRESENT		</a:t>
            </a:r>
          </a:p>
          <a:p>
            <a:r>
              <a:rPr lang="en-GB" dirty="0" smtClean="0"/>
              <a:t>God is all LOVING	</a:t>
            </a:r>
          </a:p>
        </p:txBody>
      </p:sp>
      <p:sp>
        <p:nvSpPr>
          <p:cNvPr id="9" name="Content Placeholder 2">
            <a:extLst>
              <a:ext uri="{FF2B5EF4-FFF2-40B4-BE49-F238E27FC236}">
                <a16:creationId xmlns:a16="http://schemas.microsoft.com/office/drawing/2014/main" xmlns="" id="{39A105AC-2758-4265-8B79-C3B80CB3C448}"/>
              </a:ext>
            </a:extLst>
          </p:cNvPr>
          <p:cNvSpPr txBox="1">
            <a:spLocks/>
          </p:cNvSpPr>
          <p:nvPr/>
        </p:nvSpPr>
        <p:spPr>
          <a:xfrm>
            <a:off x="1024128" y="2100469"/>
            <a:ext cx="9720073" cy="496957"/>
          </a:xfrm>
          <a:prstGeom prst="rect">
            <a:avLst/>
          </a:prstGeom>
          <a:solidFill>
            <a:schemeClr val="accent6">
              <a:lumMod val="50000"/>
            </a:schemeClr>
          </a:solidFill>
          <a:ln>
            <a:solidFill>
              <a:schemeClr val="accent1"/>
            </a:solidFill>
          </a:ln>
        </p:spPr>
        <p:txBody>
          <a:bodyPr vert="horz" lIns="45720" tIns="45720" rIns="45720" bIns="45720" rtlCol="0">
            <a:normAutofit/>
          </a:bodyPr>
          <a:lstStyle/>
          <a:p>
            <a:pPr marL="91440" marR="0" lvl="0" indent="-91440" algn="ctr" defTabSz="914400" rtl="0" eaLnBrk="1" fontAlgn="auto" latinLnBrk="0" hangingPunct="1">
              <a:lnSpc>
                <a:spcPct val="120000"/>
              </a:lnSpc>
              <a:spcBef>
                <a:spcPts val="0"/>
              </a:spcBef>
              <a:spcAft>
                <a:spcPts val="200"/>
              </a:spcAft>
              <a:buClr>
                <a:schemeClr val="accent1"/>
              </a:buClr>
              <a:buSzPct val="100000"/>
              <a:buFont typeface="Tw Cen MT" panose="020B0602020104020603" pitchFamily="34" charset="0"/>
              <a:buChar char=" "/>
              <a:tabLst/>
              <a:defRPr/>
            </a:pPr>
            <a:r>
              <a:rPr kumimoji="0" lang="en-GB" sz="2200" b="0" i="0" u="none" strike="noStrike" kern="1200" cap="none" spc="0" normalizeH="0" baseline="0" noProof="0" dirty="0" smtClean="0">
                <a:ln>
                  <a:noFill/>
                </a:ln>
                <a:solidFill>
                  <a:schemeClr val="bg1"/>
                </a:solidFill>
                <a:effectLst/>
                <a:uLnTx/>
                <a:uFillTx/>
                <a:latin typeface="+mn-lt"/>
                <a:ea typeface="+mn-ea"/>
                <a:cs typeface="+mn-cs"/>
              </a:rPr>
              <a:t>OUR RESPONSE TO QUESTIONS ABOUT SUFFERING</a:t>
            </a:r>
            <a:endParaRPr kumimoji="0" lang="en-GB" sz="2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5" name="TextBox 4"/>
          <p:cNvSpPr txBox="1"/>
          <p:nvPr/>
        </p:nvSpPr>
        <p:spPr>
          <a:xfrm>
            <a:off x="4584857" y="3254098"/>
            <a:ext cx="6155931" cy="923330"/>
          </a:xfrm>
          <a:prstGeom prst="rect">
            <a:avLst/>
          </a:prstGeom>
          <a:noFill/>
        </p:spPr>
        <p:txBody>
          <a:bodyPr wrap="square" rtlCol="0">
            <a:spAutoFit/>
          </a:bodyPr>
          <a:lstStyle/>
          <a:p>
            <a:r>
              <a:rPr lang="en-GB" b="1" dirty="0" smtClean="0"/>
              <a:t>Our </a:t>
            </a:r>
            <a:r>
              <a:rPr lang="en-GB" b="1" dirty="0" smtClean="0"/>
              <a:t>job is to show a hurting world that we have </a:t>
            </a:r>
            <a:r>
              <a:rPr lang="en-GB" b="1" dirty="0" smtClean="0"/>
              <a:t>hope.</a:t>
            </a:r>
            <a:endParaRPr lang="en-GB" b="1" dirty="0" smtClean="0"/>
          </a:p>
          <a:p>
            <a:endParaRPr lang="en-GB" dirty="0" smtClean="0"/>
          </a:p>
          <a:p>
            <a:r>
              <a:rPr lang="en-GB" dirty="0" smtClean="0"/>
              <a:t>Future hope for a perfect </a:t>
            </a:r>
            <a:r>
              <a:rPr lang="en-GB" dirty="0" smtClean="0"/>
              <a:t>afterlife.</a:t>
            </a:r>
          </a:p>
        </p:txBody>
      </p:sp>
      <p:sp>
        <p:nvSpPr>
          <p:cNvPr id="6" name="TextBox 5"/>
          <p:cNvSpPr txBox="1"/>
          <p:nvPr/>
        </p:nvSpPr>
        <p:spPr>
          <a:xfrm>
            <a:off x="972055" y="3389885"/>
            <a:ext cx="2876613" cy="2031325"/>
          </a:xfrm>
          <a:prstGeom prst="rect">
            <a:avLst/>
          </a:prstGeom>
          <a:solidFill>
            <a:schemeClr val="accent6">
              <a:lumMod val="20000"/>
              <a:lumOff val="80000"/>
            </a:schemeClr>
          </a:solidFill>
          <a:ln>
            <a:solidFill>
              <a:schemeClr val="accent1"/>
            </a:solidFill>
          </a:ln>
        </p:spPr>
        <p:txBody>
          <a:bodyPr wrap="square" rtlCol="0">
            <a:spAutoFit/>
          </a:bodyPr>
          <a:lstStyle/>
          <a:p>
            <a:r>
              <a:rPr lang="en-GB" dirty="0" smtClean="0"/>
              <a:t>God is all POWERFUL	</a:t>
            </a:r>
          </a:p>
          <a:p>
            <a:r>
              <a:rPr lang="en-GB" dirty="0" smtClean="0"/>
              <a:t>God is all KNOWING		</a:t>
            </a:r>
          </a:p>
          <a:p>
            <a:r>
              <a:rPr lang="en-GB" dirty="0" smtClean="0"/>
              <a:t>God is all PRESENT		</a:t>
            </a:r>
          </a:p>
          <a:p>
            <a:r>
              <a:rPr lang="en-GB" dirty="0" smtClean="0"/>
              <a:t>God is all LOVING	</a:t>
            </a:r>
          </a:p>
        </p:txBody>
      </p:sp>
      <p:sp>
        <p:nvSpPr>
          <p:cNvPr id="7" name="Rectangle 6"/>
          <p:cNvSpPr/>
          <p:nvPr/>
        </p:nvSpPr>
        <p:spPr>
          <a:xfrm>
            <a:off x="4658434" y="4291168"/>
            <a:ext cx="6641911" cy="923330"/>
          </a:xfrm>
          <a:prstGeom prst="rect">
            <a:avLst/>
          </a:prstGeom>
          <a:ln>
            <a:solidFill>
              <a:schemeClr val="accent3">
                <a:lumMod val="50000"/>
              </a:schemeClr>
            </a:solidFill>
          </a:ln>
        </p:spPr>
        <p:txBody>
          <a:bodyPr wrap="square">
            <a:spAutoFit/>
          </a:bodyPr>
          <a:lstStyle/>
          <a:p>
            <a:r>
              <a:rPr lang="en-GB" i="1" dirty="0" smtClean="0">
                <a:latin typeface="Bookman Old Style" pitchFamily="18" charset="0"/>
              </a:rPr>
              <a:t>I consider that our present sufferings are not worth comparing with the glory that will be revealed in us</a:t>
            </a:r>
            <a:r>
              <a:rPr lang="en-GB" i="1" dirty="0" smtClean="0">
                <a:latin typeface="Bookman Old Style" pitchFamily="18" charset="0"/>
              </a:rPr>
              <a:t>.</a:t>
            </a:r>
          </a:p>
          <a:p>
            <a:pPr algn="r"/>
            <a:r>
              <a:rPr lang="en-GB" dirty="0" smtClean="0">
                <a:latin typeface="+mj-lt"/>
              </a:rPr>
              <a:t>Romans 8:18</a:t>
            </a:r>
            <a:endParaRPr lang="en-GB" i="1" dirty="0">
              <a:latin typeface="+mj-lt"/>
            </a:endParaRPr>
          </a:p>
        </p:txBody>
      </p:sp>
      <p:sp>
        <p:nvSpPr>
          <p:cNvPr id="9" name="Content Placeholder 2">
            <a:extLst>
              <a:ext uri="{FF2B5EF4-FFF2-40B4-BE49-F238E27FC236}">
                <a16:creationId xmlns:a16="http://schemas.microsoft.com/office/drawing/2014/main" xmlns="" id="{39A105AC-2758-4265-8B79-C3B80CB3C448}"/>
              </a:ext>
            </a:extLst>
          </p:cNvPr>
          <p:cNvSpPr txBox="1">
            <a:spLocks/>
          </p:cNvSpPr>
          <p:nvPr/>
        </p:nvSpPr>
        <p:spPr>
          <a:xfrm>
            <a:off x="1024128" y="2100469"/>
            <a:ext cx="9720073" cy="496957"/>
          </a:xfrm>
          <a:prstGeom prst="rect">
            <a:avLst/>
          </a:prstGeom>
          <a:solidFill>
            <a:schemeClr val="accent6">
              <a:lumMod val="50000"/>
            </a:schemeClr>
          </a:solidFill>
          <a:ln>
            <a:solidFill>
              <a:schemeClr val="accent1"/>
            </a:solidFill>
          </a:ln>
        </p:spPr>
        <p:txBody>
          <a:bodyPr vert="horz" lIns="45720" tIns="45720" rIns="45720" bIns="45720" rtlCol="0">
            <a:normAutofit/>
          </a:bodyPr>
          <a:lstStyle/>
          <a:p>
            <a:pPr marL="91440" marR="0" lvl="0" indent="-91440" algn="ctr" defTabSz="914400" rtl="0" eaLnBrk="1" fontAlgn="auto" latinLnBrk="0" hangingPunct="1">
              <a:lnSpc>
                <a:spcPct val="120000"/>
              </a:lnSpc>
              <a:spcBef>
                <a:spcPts val="0"/>
              </a:spcBef>
              <a:spcAft>
                <a:spcPts val="200"/>
              </a:spcAft>
              <a:buClr>
                <a:schemeClr val="accent1"/>
              </a:buClr>
              <a:buSzPct val="100000"/>
              <a:buFont typeface="Tw Cen MT" panose="020B0602020104020603" pitchFamily="34" charset="0"/>
              <a:buChar char=" "/>
              <a:tabLst/>
              <a:defRPr/>
            </a:pPr>
            <a:r>
              <a:rPr kumimoji="0" lang="en-GB" sz="2200" b="0" i="0" u="none" strike="noStrike" kern="1200" cap="none" spc="0" normalizeH="0" baseline="0" noProof="0" dirty="0" smtClean="0">
                <a:ln>
                  <a:noFill/>
                </a:ln>
                <a:solidFill>
                  <a:schemeClr val="bg1"/>
                </a:solidFill>
                <a:effectLst/>
                <a:uLnTx/>
                <a:uFillTx/>
                <a:latin typeface="+mn-lt"/>
                <a:ea typeface="+mn-ea"/>
                <a:cs typeface="+mn-cs"/>
              </a:rPr>
              <a:t>OUR RESPONSE TO QUESTIONS ABOUT SUFFERING</a:t>
            </a:r>
            <a:endParaRPr kumimoji="0" lang="en-GB" sz="2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5" name="TextBox 4"/>
          <p:cNvSpPr txBox="1"/>
          <p:nvPr/>
        </p:nvSpPr>
        <p:spPr>
          <a:xfrm>
            <a:off x="4584857" y="3254098"/>
            <a:ext cx="6155931" cy="923330"/>
          </a:xfrm>
          <a:prstGeom prst="rect">
            <a:avLst/>
          </a:prstGeom>
          <a:noFill/>
        </p:spPr>
        <p:txBody>
          <a:bodyPr wrap="square" rtlCol="0">
            <a:spAutoFit/>
          </a:bodyPr>
          <a:lstStyle/>
          <a:p>
            <a:r>
              <a:rPr lang="en-GB" b="1" dirty="0" smtClean="0"/>
              <a:t>Our </a:t>
            </a:r>
            <a:r>
              <a:rPr lang="en-GB" b="1" dirty="0" smtClean="0"/>
              <a:t>job is to show a hurting world that we have </a:t>
            </a:r>
            <a:r>
              <a:rPr lang="en-GB" b="1" dirty="0" smtClean="0"/>
              <a:t>hope.</a:t>
            </a:r>
            <a:endParaRPr lang="en-GB" b="1" dirty="0" smtClean="0"/>
          </a:p>
          <a:p>
            <a:endParaRPr lang="en-GB" dirty="0" smtClean="0"/>
          </a:p>
          <a:p>
            <a:r>
              <a:rPr lang="en-GB" dirty="0" smtClean="0"/>
              <a:t>Present </a:t>
            </a:r>
            <a:r>
              <a:rPr lang="en-GB" dirty="0" smtClean="0"/>
              <a:t>hope that God is with us.</a:t>
            </a:r>
          </a:p>
        </p:txBody>
      </p:sp>
      <p:sp>
        <p:nvSpPr>
          <p:cNvPr id="6" name="TextBox 5"/>
          <p:cNvSpPr txBox="1"/>
          <p:nvPr/>
        </p:nvSpPr>
        <p:spPr>
          <a:xfrm>
            <a:off x="972055" y="3389885"/>
            <a:ext cx="2876613" cy="2031325"/>
          </a:xfrm>
          <a:prstGeom prst="rect">
            <a:avLst/>
          </a:prstGeom>
          <a:solidFill>
            <a:schemeClr val="accent6">
              <a:lumMod val="20000"/>
              <a:lumOff val="80000"/>
            </a:schemeClr>
          </a:solidFill>
          <a:ln>
            <a:solidFill>
              <a:schemeClr val="accent1"/>
            </a:solidFill>
          </a:ln>
        </p:spPr>
        <p:txBody>
          <a:bodyPr wrap="square" rtlCol="0">
            <a:spAutoFit/>
          </a:bodyPr>
          <a:lstStyle/>
          <a:p>
            <a:r>
              <a:rPr lang="en-GB" dirty="0" smtClean="0"/>
              <a:t>God is all POWERFUL	</a:t>
            </a:r>
          </a:p>
          <a:p>
            <a:r>
              <a:rPr lang="en-GB" dirty="0" smtClean="0"/>
              <a:t>God is all KNOWING		</a:t>
            </a:r>
          </a:p>
          <a:p>
            <a:r>
              <a:rPr lang="en-GB" dirty="0" smtClean="0"/>
              <a:t>God is all PRESENT		</a:t>
            </a:r>
          </a:p>
          <a:p>
            <a:r>
              <a:rPr lang="en-GB" dirty="0" smtClean="0"/>
              <a:t>God is all LOVING	</a:t>
            </a:r>
          </a:p>
        </p:txBody>
      </p:sp>
      <p:sp>
        <p:nvSpPr>
          <p:cNvPr id="7" name="Rectangle 6"/>
          <p:cNvSpPr/>
          <p:nvPr/>
        </p:nvSpPr>
        <p:spPr>
          <a:xfrm>
            <a:off x="4658434" y="4291168"/>
            <a:ext cx="6641911" cy="2308324"/>
          </a:xfrm>
          <a:prstGeom prst="rect">
            <a:avLst/>
          </a:prstGeom>
          <a:ln>
            <a:solidFill>
              <a:schemeClr val="accent3">
                <a:lumMod val="50000"/>
              </a:schemeClr>
            </a:solidFill>
          </a:ln>
        </p:spPr>
        <p:txBody>
          <a:bodyPr wrap="square">
            <a:spAutoFit/>
          </a:bodyPr>
          <a:lstStyle/>
          <a:p>
            <a:r>
              <a:rPr lang="en-GB" i="1" baseline="30000" dirty="0" smtClean="0">
                <a:latin typeface="Bookman Old Style" pitchFamily="18" charset="0"/>
              </a:rPr>
              <a:t>3 </a:t>
            </a:r>
            <a:r>
              <a:rPr lang="en-GB" i="1" dirty="0" smtClean="0">
                <a:latin typeface="Bookman Old Style" pitchFamily="18" charset="0"/>
              </a:rPr>
              <a:t>Praise be to the God and Father of our Lord Jesus Christ, the Father of compassion and the God of all comfort, </a:t>
            </a:r>
            <a:r>
              <a:rPr lang="en-GB" i="1" baseline="30000" dirty="0" smtClean="0">
                <a:latin typeface="Bookman Old Style" pitchFamily="18" charset="0"/>
              </a:rPr>
              <a:t>4 </a:t>
            </a:r>
            <a:r>
              <a:rPr lang="en-GB" i="1" dirty="0" smtClean="0">
                <a:latin typeface="Bookman Old Style" pitchFamily="18" charset="0"/>
              </a:rPr>
              <a:t>who comforts us in all our troubles, so that we can comfort those in any trouble with the comfort we ourselves receive from God. </a:t>
            </a:r>
            <a:r>
              <a:rPr lang="en-GB" i="1" baseline="30000" dirty="0" smtClean="0">
                <a:latin typeface="Bookman Old Style" pitchFamily="18" charset="0"/>
              </a:rPr>
              <a:t>5 </a:t>
            </a:r>
            <a:r>
              <a:rPr lang="en-GB" i="1" dirty="0" smtClean="0">
                <a:latin typeface="Bookman Old Style" pitchFamily="18" charset="0"/>
              </a:rPr>
              <a:t>For just as we share abundantly in the sufferings of Christ, so also our comfort abounds through Christ</a:t>
            </a:r>
            <a:r>
              <a:rPr lang="en-GB" i="1" dirty="0" smtClean="0">
                <a:latin typeface="Bookman Old Style" pitchFamily="18" charset="0"/>
              </a:rPr>
              <a:t>.</a:t>
            </a:r>
          </a:p>
          <a:p>
            <a:pPr algn="r"/>
            <a:r>
              <a:rPr lang="en-GB" dirty="0" smtClean="0">
                <a:latin typeface="+mj-lt"/>
              </a:rPr>
              <a:t>2 Corinthians 1:3-5</a:t>
            </a:r>
            <a:endParaRPr lang="en-GB" dirty="0">
              <a:latin typeface="+mj-lt"/>
            </a:endParaRPr>
          </a:p>
        </p:txBody>
      </p:sp>
      <p:sp>
        <p:nvSpPr>
          <p:cNvPr id="9" name="Content Placeholder 2">
            <a:extLst>
              <a:ext uri="{FF2B5EF4-FFF2-40B4-BE49-F238E27FC236}">
                <a16:creationId xmlns:a16="http://schemas.microsoft.com/office/drawing/2014/main" xmlns="" id="{39A105AC-2758-4265-8B79-C3B80CB3C448}"/>
              </a:ext>
            </a:extLst>
          </p:cNvPr>
          <p:cNvSpPr txBox="1">
            <a:spLocks/>
          </p:cNvSpPr>
          <p:nvPr/>
        </p:nvSpPr>
        <p:spPr>
          <a:xfrm>
            <a:off x="1024128" y="2100469"/>
            <a:ext cx="9720073" cy="496957"/>
          </a:xfrm>
          <a:prstGeom prst="rect">
            <a:avLst/>
          </a:prstGeom>
          <a:solidFill>
            <a:schemeClr val="accent6">
              <a:lumMod val="50000"/>
            </a:schemeClr>
          </a:solidFill>
          <a:ln>
            <a:solidFill>
              <a:schemeClr val="accent1"/>
            </a:solidFill>
          </a:ln>
        </p:spPr>
        <p:txBody>
          <a:bodyPr vert="horz" lIns="45720" tIns="45720" rIns="45720" bIns="45720" rtlCol="0">
            <a:normAutofit/>
          </a:bodyPr>
          <a:lstStyle/>
          <a:p>
            <a:pPr marL="91440" marR="0" lvl="0" indent="-91440" algn="ctr" defTabSz="914400" rtl="0" eaLnBrk="1" fontAlgn="auto" latinLnBrk="0" hangingPunct="1">
              <a:lnSpc>
                <a:spcPct val="120000"/>
              </a:lnSpc>
              <a:spcBef>
                <a:spcPts val="0"/>
              </a:spcBef>
              <a:spcAft>
                <a:spcPts val="200"/>
              </a:spcAft>
              <a:buClr>
                <a:schemeClr val="accent1"/>
              </a:buClr>
              <a:buSzPct val="100000"/>
              <a:buFont typeface="Tw Cen MT" panose="020B0602020104020603" pitchFamily="34" charset="0"/>
              <a:buChar char=" "/>
              <a:tabLst/>
              <a:defRPr/>
            </a:pPr>
            <a:r>
              <a:rPr kumimoji="0" lang="en-GB" sz="2200" b="0" i="0" u="none" strike="noStrike" kern="1200" cap="none" spc="0" normalizeH="0" baseline="0" noProof="0" dirty="0" smtClean="0">
                <a:ln>
                  <a:noFill/>
                </a:ln>
                <a:solidFill>
                  <a:schemeClr val="bg1"/>
                </a:solidFill>
                <a:effectLst/>
                <a:uLnTx/>
                <a:uFillTx/>
                <a:latin typeface="+mn-lt"/>
                <a:ea typeface="+mn-ea"/>
                <a:cs typeface="+mn-cs"/>
              </a:rPr>
              <a:t>OUR RESPONSE TO QUESTIONS ABOUT SUFFERING</a:t>
            </a:r>
            <a:endParaRPr kumimoji="0" lang="en-GB" sz="2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5" name="TextBox 4"/>
          <p:cNvSpPr txBox="1"/>
          <p:nvPr/>
        </p:nvSpPr>
        <p:spPr>
          <a:xfrm>
            <a:off x="6337737" y="2858315"/>
            <a:ext cx="4808483" cy="3416320"/>
          </a:xfrm>
          <a:prstGeom prst="rect">
            <a:avLst/>
          </a:prstGeom>
          <a:noFill/>
        </p:spPr>
        <p:txBody>
          <a:bodyPr wrap="square" rtlCol="0">
            <a:spAutoFit/>
          </a:bodyPr>
          <a:lstStyle/>
          <a:p>
            <a:pPr algn="ctr"/>
            <a:r>
              <a:rPr lang="en-GB" b="1" dirty="0" smtClean="0"/>
              <a:t>Evil exists</a:t>
            </a:r>
            <a:r>
              <a:rPr lang="en-GB" dirty="0" smtClean="0"/>
              <a:t>, but thank God he is </a:t>
            </a:r>
            <a:r>
              <a:rPr lang="en-GB" b="1" dirty="0" smtClean="0"/>
              <a:t>present</a:t>
            </a:r>
            <a:r>
              <a:rPr lang="en-GB" dirty="0" smtClean="0"/>
              <a:t> in my </a:t>
            </a:r>
            <a:r>
              <a:rPr lang="en-GB" dirty="0" smtClean="0"/>
              <a:t>suffering.</a:t>
            </a:r>
            <a:endParaRPr lang="en-GB" dirty="0" smtClean="0"/>
          </a:p>
          <a:p>
            <a:pPr algn="ctr"/>
            <a:endParaRPr lang="en-GB" dirty="0" smtClean="0"/>
          </a:p>
          <a:p>
            <a:pPr algn="ctr"/>
            <a:r>
              <a:rPr lang="en-GB" dirty="0" smtClean="0"/>
              <a:t>I trust in his </a:t>
            </a:r>
            <a:r>
              <a:rPr lang="en-GB" b="1" dirty="0" smtClean="0"/>
              <a:t>love</a:t>
            </a:r>
            <a:r>
              <a:rPr lang="en-GB" dirty="0" smtClean="0"/>
              <a:t> to see me through. He will never leave me nor forsake me.</a:t>
            </a:r>
          </a:p>
          <a:p>
            <a:pPr algn="ctr"/>
            <a:endParaRPr lang="en-GB" dirty="0" smtClean="0"/>
          </a:p>
          <a:p>
            <a:pPr algn="ctr"/>
            <a:r>
              <a:rPr lang="en-GB" dirty="0" smtClean="0"/>
              <a:t>I’m so glad I have a God who is </a:t>
            </a:r>
            <a:r>
              <a:rPr lang="en-GB" b="1" dirty="0" smtClean="0"/>
              <a:t>all knowing</a:t>
            </a:r>
            <a:r>
              <a:rPr lang="en-GB" dirty="0" smtClean="0"/>
              <a:t>. He knows my suffering, he understands my pain.</a:t>
            </a:r>
          </a:p>
          <a:p>
            <a:pPr algn="ctr"/>
            <a:endParaRPr lang="en-GB" dirty="0" smtClean="0"/>
          </a:p>
          <a:p>
            <a:pPr algn="ctr"/>
            <a:r>
              <a:rPr lang="en-GB" dirty="0" smtClean="0"/>
              <a:t>I believe in his </a:t>
            </a:r>
            <a:r>
              <a:rPr lang="en-GB" b="1" dirty="0" smtClean="0"/>
              <a:t>power</a:t>
            </a:r>
            <a:r>
              <a:rPr lang="en-GB" dirty="0" smtClean="0"/>
              <a:t> to put things right, if not now, in the future.</a:t>
            </a:r>
          </a:p>
        </p:txBody>
      </p:sp>
      <p:sp>
        <p:nvSpPr>
          <p:cNvPr id="8" name="Content Placeholder 2">
            <a:extLst>
              <a:ext uri="{FF2B5EF4-FFF2-40B4-BE49-F238E27FC236}">
                <a16:creationId xmlns:a16="http://schemas.microsoft.com/office/drawing/2014/main" xmlns="" id="{39A105AC-2758-4265-8B79-C3B80CB3C448}"/>
              </a:ext>
            </a:extLst>
          </p:cNvPr>
          <p:cNvSpPr txBox="1">
            <a:spLocks/>
          </p:cNvSpPr>
          <p:nvPr/>
        </p:nvSpPr>
        <p:spPr>
          <a:xfrm>
            <a:off x="1024128" y="2100469"/>
            <a:ext cx="9720073" cy="496957"/>
          </a:xfrm>
          <a:prstGeom prst="rect">
            <a:avLst/>
          </a:prstGeom>
          <a:solidFill>
            <a:schemeClr val="accent6">
              <a:lumMod val="50000"/>
            </a:schemeClr>
          </a:solidFill>
          <a:ln>
            <a:solidFill>
              <a:schemeClr val="accent1"/>
            </a:solidFill>
          </a:ln>
        </p:spPr>
        <p:txBody>
          <a:bodyPr vert="horz" lIns="45720" tIns="45720" rIns="45720" bIns="45720" rtlCol="0">
            <a:normAutofit/>
          </a:bodyPr>
          <a:lstStyle/>
          <a:p>
            <a:pPr marL="91440" marR="0" lvl="0" indent="-91440" algn="ctr" defTabSz="914400" rtl="0" eaLnBrk="1" fontAlgn="auto" latinLnBrk="0" hangingPunct="1">
              <a:lnSpc>
                <a:spcPct val="120000"/>
              </a:lnSpc>
              <a:spcBef>
                <a:spcPts val="0"/>
              </a:spcBef>
              <a:spcAft>
                <a:spcPts val="200"/>
              </a:spcAft>
              <a:buClr>
                <a:schemeClr val="accent1"/>
              </a:buClr>
              <a:buSzPct val="100000"/>
              <a:buFont typeface="Tw Cen MT" panose="020B0602020104020603" pitchFamily="34" charset="0"/>
              <a:buChar char=" "/>
              <a:tabLst/>
              <a:defRPr/>
            </a:pPr>
            <a:r>
              <a:rPr kumimoji="0" lang="en-GB" sz="2200" b="0" i="0" u="none" strike="noStrike" kern="1200" cap="none" spc="0" normalizeH="0" baseline="0" noProof="0" dirty="0" smtClean="0">
                <a:ln>
                  <a:noFill/>
                </a:ln>
                <a:solidFill>
                  <a:schemeClr val="bg1"/>
                </a:solidFill>
                <a:effectLst/>
                <a:uLnTx/>
                <a:uFillTx/>
                <a:latin typeface="+mn-lt"/>
                <a:ea typeface="+mn-ea"/>
                <a:cs typeface="+mn-cs"/>
              </a:rPr>
              <a:t>OUR RESPONSE TO QUESTIONS ABOUT SUFFERING</a:t>
            </a:r>
            <a:endParaRPr kumimoji="0" lang="en-GB" sz="2200" b="0" i="0" u="none" strike="noStrike" kern="1200" cap="none" spc="0" normalizeH="0" baseline="0" noProof="0" dirty="0">
              <a:ln>
                <a:noFill/>
              </a:ln>
              <a:solidFill>
                <a:schemeClr val="bg1"/>
              </a:solidFill>
              <a:effectLst/>
              <a:uLnTx/>
              <a:uFillTx/>
              <a:latin typeface="+mn-lt"/>
              <a:ea typeface="+mn-ea"/>
              <a:cs typeface="+mn-cs"/>
            </a:endParaRPr>
          </a:p>
        </p:txBody>
      </p:sp>
      <p:pic>
        <p:nvPicPr>
          <p:cNvPr id="1026" name="Picture 2"/>
          <p:cNvPicPr>
            <a:picLocks noChangeAspect="1" noChangeArrowheads="1"/>
          </p:cNvPicPr>
          <p:nvPr/>
        </p:nvPicPr>
        <p:blipFill>
          <a:blip r:embed="rId2"/>
          <a:srcRect/>
          <a:stretch>
            <a:fillRect/>
          </a:stretch>
        </p:blipFill>
        <p:spPr bwMode="auto">
          <a:xfrm>
            <a:off x="177422" y="3111691"/>
            <a:ext cx="6131979" cy="2658826"/>
          </a:xfrm>
          <a:prstGeom prst="rect">
            <a:avLst/>
          </a:prstGeom>
          <a:noFill/>
          <a:ln w="15875">
            <a:solidFill>
              <a:schemeClr val="accent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04948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0"/>
                                        <p:tgtEl>
                                          <p:spTgt spid="5">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1000"/>
                                        <p:tgtEl>
                                          <p:spTgt spid="5">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8" name="Rectangle 7"/>
          <p:cNvSpPr/>
          <p:nvPr/>
        </p:nvSpPr>
        <p:spPr>
          <a:xfrm>
            <a:off x="1006876" y="2916621"/>
            <a:ext cx="4616002" cy="3373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Bookman Old Style" pitchFamily="18" charset="0"/>
              </a:rPr>
              <a:t>One thing a non believer can’t argue with is your experience.</a:t>
            </a:r>
          </a:p>
          <a:p>
            <a:pPr algn="ctr"/>
            <a:endParaRPr lang="en-GB" dirty="0" smtClean="0">
              <a:latin typeface="Bookman Old Style" pitchFamily="18" charset="0"/>
            </a:endParaRPr>
          </a:p>
          <a:p>
            <a:pPr algn="ctr"/>
            <a:r>
              <a:rPr lang="en-GB" dirty="0" smtClean="0">
                <a:latin typeface="Bookman Old Style" pitchFamily="18" charset="0"/>
              </a:rPr>
              <a:t>Your story is powerful.</a:t>
            </a:r>
          </a:p>
          <a:p>
            <a:pPr algn="ctr"/>
            <a:endParaRPr lang="en-GB" dirty="0" smtClean="0">
              <a:latin typeface="Bookman Old Style" pitchFamily="18" charset="0"/>
            </a:endParaRPr>
          </a:p>
          <a:p>
            <a:pPr algn="ctr"/>
            <a:r>
              <a:rPr lang="en-GB" dirty="0" smtClean="0">
                <a:latin typeface="Bookman Old Style" pitchFamily="18" charset="0"/>
              </a:rPr>
              <a:t>Try and share how, although you don’t have all the answers, you have seen God work in your life.</a:t>
            </a:r>
          </a:p>
          <a:p>
            <a:pPr algn="ctr"/>
            <a:endParaRPr lang="en-GB" dirty="0" smtClean="0">
              <a:latin typeface="Bookman Old Style" pitchFamily="18" charset="0"/>
            </a:endParaRPr>
          </a:p>
          <a:p>
            <a:pPr algn="ctr"/>
            <a:r>
              <a:rPr lang="en-GB" dirty="0" smtClean="0">
                <a:latin typeface="Bookman Old Style" pitchFamily="18" charset="0"/>
              </a:rPr>
              <a:t>Ask the Holy Spirit to make God known to them, the way he has for you.</a:t>
            </a:r>
            <a:endParaRPr lang="en-GB" dirty="0">
              <a:latin typeface="Bookman Old Style" pitchFamily="18" charset="0"/>
            </a:endParaRPr>
          </a:p>
        </p:txBody>
      </p:sp>
      <p:sp>
        <p:nvSpPr>
          <p:cNvPr id="10" name="Content Placeholder 2">
            <a:extLst>
              <a:ext uri="{FF2B5EF4-FFF2-40B4-BE49-F238E27FC236}">
                <a16:creationId xmlns:a16="http://schemas.microsoft.com/office/drawing/2014/main" xmlns="" id="{39A105AC-2758-4265-8B79-C3B80CB3C448}"/>
              </a:ext>
            </a:extLst>
          </p:cNvPr>
          <p:cNvSpPr txBox="1">
            <a:spLocks/>
          </p:cNvSpPr>
          <p:nvPr/>
        </p:nvSpPr>
        <p:spPr>
          <a:xfrm>
            <a:off x="1024128" y="2100469"/>
            <a:ext cx="9720073" cy="496957"/>
          </a:xfrm>
          <a:prstGeom prst="rect">
            <a:avLst/>
          </a:prstGeom>
          <a:solidFill>
            <a:schemeClr val="accent6">
              <a:lumMod val="50000"/>
            </a:schemeClr>
          </a:solidFill>
          <a:ln>
            <a:solidFill>
              <a:schemeClr val="accent1"/>
            </a:solidFill>
          </a:ln>
        </p:spPr>
        <p:txBody>
          <a:bodyPr vert="horz" lIns="45720" tIns="45720" rIns="45720" bIns="45720" rtlCol="0">
            <a:normAutofit/>
          </a:bodyPr>
          <a:lstStyle/>
          <a:p>
            <a:pPr marL="91440" marR="0" lvl="0" indent="-91440" algn="ctr" defTabSz="914400" rtl="0" eaLnBrk="1" fontAlgn="auto" latinLnBrk="0" hangingPunct="1">
              <a:lnSpc>
                <a:spcPct val="120000"/>
              </a:lnSpc>
              <a:spcBef>
                <a:spcPts val="0"/>
              </a:spcBef>
              <a:spcAft>
                <a:spcPts val="200"/>
              </a:spcAft>
              <a:buClr>
                <a:schemeClr val="accent1"/>
              </a:buClr>
              <a:buSzPct val="100000"/>
              <a:buFont typeface="Tw Cen MT" panose="020B0602020104020603" pitchFamily="34" charset="0"/>
              <a:buChar char=" "/>
              <a:tabLst/>
              <a:defRPr/>
            </a:pPr>
            <a:r>
              <a:rPr kumimoji="0" lang="en-GB" sz="2200" b="0" i="0" u="none" strike="noStrike" kern="1200" cap="none" spc="0" normalizeH="0" baseline="0" noProof="0" dirty="0" smtClean="0">
                <a:ln>
                  <a:noFill/>
                </a:ln>
                <a:solidFill>
                  <a:schemeClr val="bg1"/>
                </a:solidFill>
                <a:effectLst/>
                <a:uLnTx/>
                <a:uFillTx/>
                <a:latin typeface="+mn-lt"/>
                <a:ea typeface="+mn-ea"/>
                <a:cs typeface="+mn-cs"/>
              </a:rPr>
              <a:t>OUR RESPONSE TO QUESTIONS ABOUT SUFFERING</a:t>
            </a:r>
            <a:endParaRPr kumimoji="0" lang="en-GB" sz="2200" b="0" i="0" u="none" strike="noStrike" kern="1200" cap="none" spc="0" normalizeH="0" baseline="0" noProof="0" dirty="0">
              <a:ln>
                <a:noFill/>
              </a:ln>
              <a:solidFill>
                <a:schemeClr val="bg1"/>
              </a:solidFill>
              <a:effectLst/>
              <a:uLnTx/>
              <a:uFillTx/>
              <a:latin typeface="+mn-lt"/>
              <a:ea typeface="+mn-ea"/>
              <a:cs typeface="+mn-cs"/>
            </a:endParaRPr>
          </a:p>
        </p:txBody>
      </p:sp>
      <p:sp>
        <p:nvSpPr>
          <p:cNvPr id="11" name="TextBox 10"/>
          <p:cNvSpPr txBox="1"/>
          <p:nvPr/>
        </p:nvSpPr>
        <p:spPr>
          <a:xfrm>
            <a:off x="6337737" y="2858315"/>
            <a:ext cx="4808483" cy="3416320"/>
          </a:xfrm>
          <a:prstGeom prst="rect">
            <a:avLst/>
          </a:prstGeom>
          <a:noFill/>
        </p:spPr>
        <p:txBody>
          <a:bodyPr wrap="square" rtlCol="0">
            <a:spAutoFit/>
          </a:bodyPr>
          <a:lstStyle/>
          <a:p>
            <a:pPr algn="ctr"/>
            <a:r>
              <a:rPr lang="en-GB" b="1" dirty="0" smtClean="0">
                <a:solidFill>
                  <a:schemeClr val="bg1">
                    <a:lumMod val="50000"/>
                  </a:schemeClr>
                </a:solidFill>
              </a:rPr>
              <a:t>Evil exists</a:t>
            </a:r>
            <a:r>
              <a:rPr lang="en-GB" dirty="0" smtClean="0">
                <a:solidFill>
                  <a:schemeClr val="bg1">
                    <a:lumMod val="50000"/>
                  </a:schemeClr>
                </a:solidFill>
              </a:rPr>
              <a:t>, but thank God he is </a:t>
            </a:r>
            <a:r>
              <a:rPr lang="en-GB" b="1" dirty="0" smtClean="0">
                <a:solidFill>
                  <a:schemeClr val="bg1">
                    <a:lumMod val="50000"/>
                  </a:schemeClr>
                </a:solidFill>
              </a:rPr>
              <a:t>present</a:t>
            </a:r>
            <a:r>
              <a:rPr lang="en-GB" dirty="0" smtClean="0">
                <a:solidFill>
                  <a:schemeClr val="bg1">
                    <a:lumMod val="50000"/>
                  </a:schemeClr>
                </a:solidFill>
              </a:rPr>
              <a:t> in my </a:t>
            </a:r>
            <a:r>
              <a:rPr lang="en-GB" dirty="0" smtClean="0">
                <a:solidFill>
                  <a:schemeClr val="bg1">
                    <a:lumMod val="50000"/>
                  </a:schemeClr>
                </a:solidFill>
              </a:rPr>
              <a:t>suffering.</a:t>
            </a:r>
            <a:endParaRPr lang="en-GB" dirty="0" smtClean="0">
              <a:solidFill>
                <a:schemeClr val="bg1">
                  <a:lumMod val="50000"/>
                </a:schemeClr>
              </a:solidFill>
            </a:endParaRPr>
          </a:p>
          <a:p>
            <a:pPr algn="ctr"/>
            <a:endParaRPr lang="en-GB" dirty="0" smtClean="0">
              <a:solidFill>
                <a:schemeClr val="bg1">
                  <a:lumMod val="50000"/>
                </a:schemeClr>
              </a:solidFill>
            </a:endParaRPr>
          </a:p>
          <a:p>
            <a:pPr algn="ctr"/>
            <a:r>
              <a:rPr lang="en-GB" dirty="0" smtClean="0">
                <a:solidFill>
                  <a:schemeClr val="bg1">
                    <a:lumMod val="50000"/>
                  </a:schemeClr>
                </a:solidFill>
              </a:rPr>
              <a:t>I trust in his </a:t>
            </a:r>
            <a:r>
              <a:rPr lang="en-GB" b="1" dirty="0" smtClean="0">
                <a:solidFill>
                  <a:schemeClr val="bg1">
                    <a:lumMod val="50000"/>
                  </a:schemeClr>
                </a:solidFill>
              </a:rPr>
              <a:t>love</a:t>
            </a:r>
            <a:r>
              <a:rPr lang="en-GB" dirty="0" smtClean="0">
                <a:solidFill>
                  <a:schemeClr val="bg1">
                    <a:lumMod val="50000"/>
                  </a:schemeClr>
                </a:solidFill>
              </a:rPr>
              <a:t> to see me through. He will never leave me nor forsake me.</a:t>
            </a:r>
          </a:p>
          <a:p>
            <a:pPr algn="ctr"/>
            <a:endParaRPr lang="en-GB" dirty="0" smtClean="0">
              <a:solidFill>
                <a:schemeClr val="bg1">
                  <a:lumMod val="50000"/>
                </a:schemeClr>
              </a:solidFill>
            </a:endParaRPr>
          </a:p>
          <a:p>
            <a:pPr algn="ctr"/>
            <a:r>
              <a:rPr lang="en-GB" dirty="0" smtClean="0">
                <a:solidFill>
                  <a:schemeClr val="bg1">
                    <a:lumMod val="50000"/>
                  </a:schemeClr>
                </a:solidFill>
              </a:rPr>
              <a:t>I’m so glad I have a God who is </a:t>
            </a:r>
            <a:r>
              <a:rPr lang="en-GB" b="1" dirty="0" smtClean="0">
                <a:solidFill>
                  <a:schemeClr val="bg1">
                    <a:lumMod val="50000"/>
                  </a:schemeClr>
                </a:solidFill>
              </a:rPr>
              <a:t>all knowing</a:t>
            </a:r>
            <a:r>
              <a:rPr lang="en-GB" dirty="0" smtClean="0">
                <a:solidFill>
                  <a:schemeClr val="bg1">
                    <a:lumMod val="50000"/>
                  </a:schemeClr>
                </a:solidFill>
              </a:rPr>
              <a:t>. He knows my suffering, he understands my pain.</a:t>
            </a:r>
          </a:p>
          <a:p>
            <a:pPr algn="ctr"/>
            <a:endParaRPr lang="en-GB" dirty="0" smtClean="0">
              <a:solidFill>
                <a:schemeClr val="bg1">
                  <a:lumMod val="50000"/>
                </a:schemeClr>
              </a:solidFill>
            </a:endParaRPr>
          </a:p>
          <a:p>
            <a:pPr algn="ctr"/>
            <a:r>
              <a:rPr lang="en-GB" dirty="0" smtClean="0">
                <a:solidFill>
                  <a:schemeClr val="bg1">
                    <a:lumMod val="50000"/>
                  </a:schemeClr>
                </a:solidFill>
              </a:rPr>
              <a:t>I believe in his </a:t>
            </a:r>
            <a:r>
              <a:rPr lang="en-GB" b="1" dirty="0" smtClean="0">
                <a:solidFill>
                  <a:schemeClr val="bg1">
                    <a:lumMod val="50000"/>
                  </a:schemeClr>
                </a:solidFill>
              </a:rPr>
              <a:t>power</a:t>
            </a:r>
            <a:r>
              <a:rPr lang="en-GB" dirty="0" smtClean="0">
                <a:solidFill>
                  <a:schemeClr val="bg1">
                    <a:lumMod val="50000"/>
                  </a:schemeClr>
                </a:solidFill>
              </a:rPr>
              <a:t> to put things right, if not now, in the future.</a:t>
            </a:r>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8" name="Rectangle 7"/>
          <p:cNvSpPr/>
          <p:nvPr/>
        </p:nvSpPr>
        <p:spPr>
          <a:xfrm>
            <a:off x="1006876" y="2916621"/>
            <a:ext cx="9733912" cy="3373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p>
          <a:p>
            <a:endParaRPr lang="en-GB" dirty="0" smtClean="0"/>
          </a:p>
          <a:p>
            <a:endParaRPr lang="en-GB" dirty="0" smtClean="0"/>
          </a:p>
          <a:p>
            <a:endParaRPr lang="en-GB" dirty="0" smtClean="0"/>
          </a:p>
          <a:p>
            <a:endParaRPr lang="en-GB" dirty="0" smtClean="0"/>
          </a:p>
          <a:p>
            <a:r>
              <a:rPr lang="en-GB" dirty="0" smtClean="0"/>
              <a:t>Deep down, people know there is more to life than this. Even the atheist! So direct people to your experience of God, an area </a:t>
            </a:r>
            <a:r>
              <a:rPr lang="en-GB" dirty="0" smtClean="0"/>
              <a:t>you are an expert in. </a:t>
            </a:r>
          </a:p>
          <a:p>
            <a:endParaRPr lang="en-GB" dirty="0" smtClean="0"/>
          </a:p>
          <a:p>
            <a:r>
              <a:rPr lang="en-GB" dirty="0" smtClean="0"/>
              <a:t>“I’m </a:t>
            </a:r>
            <a:r>
              <a:rPr lang="en-GB" dirty="0" smtClean="0"/>
              <a:t>not an expert but what </a:t>
            </a:r>
            <a:r>
              <a:rPr lang="en-GB" dirty="0" smtClean="0"/>
              <a:t>I </a:t>
            </a:r>
            <a:r>
              <a:rPr lang="en-GB" dirty="0" smtClean="0"/>
              <a:t>do know is</a:t>
            </a:r>
            <a:r>
              <a:rPr lang="en-GB" dirty="0" smtClean="0"/>
              <a:t>...”</a:t>
            </a:r>
          </a:p>
          <a:p>
            <a:r>
              <a:rPr lang="en-GB" dirty="0" smtClean="0"/>
              <a:t>“I </a:t>
            </a:r>
            <a:r>
              <a:rPr lang="en-GB" dirty="0" smtClean="0"/>
              <a:t>can’t answer that but</a:t>
            </a:r>
            <a:r>
              <a:rPr lang="en-GB" dirty="0" smtClean="0"/>
              <a:t>...”</a:t>
            </a:r>
            <a:endParaRPr lang="en-GB" dirty="0" smtClean="0"/>
          </a:p>
          <a:p>
            <a:endParaRPr lang="en-GB" dirty="0" smtClean="0"/>
          </a:p>
        </p:txBody>
      </p:sp>
      <p:sp>
        <p:nvSpPr>
          <p:cNvPr id="5" name="Rectangle 4"/>
          <p:cNvSpPr/>
          <p:nvPr/>
        </p:nvSpPr>
        <p:spPr>
          <a:xfrm>
            <a:off x="1146412" y="3021928"/>
            <a:ext cx="9457898" cy="923330"/>
          </a:xfrm>
          <a:prstGeom prst="rect">
            <a:avLst/>
          </a:prstGeom>
          <a:solidFill>
            <a:schemeClr val="bg1"/>
          </a:solidFill>
          <a:ln>
            <a:solidFill>
              <a:schemeClr val="accent3">
                <a:lumMod val="50000"/>
              </a:schemeClr>
            </a:solidFill>
          </a:ln>
        </p:spPr>
        <p:txBody>
          <a:bodyPr wrap="square">
            <a:spAutoFit/>
          </a:bodyPr>
          <a:lstStyle/>
          <a:p>
            <a:r>
              <a:rPr lang="en-GB" i="1" dirty="0" smtClean="0">
                <a:latin typeface="Bookman Old Style" pitchFamily="18" charset="0"/>
              </a:rPr>
              <a:t>He has made everything beautiful in its time. </a:t>
            </a:r>
            <a:r>
              <a:rPr lang="en-GB" b="1" i="1" dirty="0" smtClean="0">
                <a:latin typeface="Bookman Old Style" pitchFamily="18" charset="0"/>
              </a:rPr>
              <a:t>He has also set eternity in the human heart</a:t>
            </a:r>
            <a:r>
              <a:rPr lang="en-GB" i="1" dirty="0" smtClean="0">
                <a:latin typeface="Bookman Old Style" pitchFamily="18" charset="0"/>
              </a:rPr>
              <a:t>; yet no one can fathom what God has done from beginning to </a:t>
            </a:r>
            <a:r>
              <a:rPr lang="en-GB" i="1" dirty="0" smtClean="0">
                <a:latin typeface="Bookman Old Style" pitchFamily="18" charset="0"/>
              </a:rPr>
              <a:t>end.</a:t>
            </a:r>
          </a:p>
          <a:p>
            <a:pPr algn="r"/>
            <a:r>
              <a:rPr lang="en-GB" dirty="0" smtClean="0"/>
              <a:t>Ecclesiastes </a:t>
            </a:r>
            <a:r>
              <a:rPr lang="en-GB" dirty="0" smtClean="0"/>
              <a:t>3:11</a:t>
            </a:r>
          </a:p>
        </p:txBody>
      </p:sp>
      <p:sp>
        <p:nvSpPr>
          <p:cNvPr id="7" name="Content Placeholder 2">
            <a:extLst>
              <a:ext uri="{FF2B5EF4-FFF2-40B4-BE49-F238E27FC236}">
                <a16:creationId xmlns:a16="http://schemas.microsoft.com/office/drawing/2014/main" xmlns="" id="{39A105AC-2758-4265-8B79-C3B80CB3C448}"/>
              </a:ext>
            </a:extLst>
          </p:cNvPr>
          <p:cNvSpPr txBox="1">
            <a:spLocks/>
          </p:cNvSpPr>
          <p:nvPr/>
        </p:nvSpPr>
        <p:spPr>
          <a:xfrm>
            <a:off x="1024128" y="2100469"/>
            <a:ext cx="9720073" cy="496957"/>
          </a:xfrm>
          <a:prstGeom prst="rect">
            <a:avLst/>
          </a:prstGeom>
          <a:solidFill>
            <a:schemeClr val="accent6">
              <a:lumMod val="50000"/>
            </a:schemeClr>
          </a:solidFill>
          <a:ln>
            <a:solidFill>
              <a:schemeClr val="accent1"/>
            </a:solidFill>
          </a:ln>
        </p:spPr>
        <p:txBody>
          <a:bodyPr vert="horz" lIns="45720" tIns="45720" rIns="45720" bIns="45720" rtlCol="0">
            <a:normAutofit/>
          </a:bodyPr>
          <a:lstStyle/>
          <a:p>
            <a:pPr marL="91440" marR="0" lvl="0" indent="-91440" algn="ctr" defTabSz="914400" rtl="0" eaLnBrk="1" fontAlgn="auto" latinLnBrk="0" hangingPunct="1">
              <a:lnSpc>
                <a:spcPct val="120000"/>
              </a:lnSpc>
              <a:spcBef>
                <a:spcPts val="0"/>
              </a:spcBef>
              <a:spcAft>
                <a:spcPts val="200"/>
              </a:spcAft>
              <a:buClr>
                <a:schemeClr val="accent1"/>
              </a:buClr>
              <a:buSzPct val="100000"/>
              <a:buFont typeface="Tw Cen MT" panose="020B0602020104020603" pitchFamily="34" charset="0"/>
              <a:buChar char=" "/>
              <a:tabLst/>
              <a:defRPr/>
            </a:pPr>
            <a:r>
              <a:rPr kumimoji="0" lang="en-GB" sz="2200" b="0" i="0" u="none" strike="noStrike" kern="1200" cap="none" spc="0" normalizeH="0" baseline="0" noProof="0" dirty="0" smtClean="0">
                <a:ln>
                  <a:noFill/>
                </a:ln>
                <a:solidFill>
                  <a:schemeClr val="bg1"/>
                </a:solidFill>
                <a:effectLst/>
                <a:uLnTx/>
                <a:uFillTx/>
                <a:latin typeface="+mn-lt"/>
                <a:ea typeface="+mn-ea"/>
                <a:cs typeface="+mn-cs"/>
              </a:rPr>
              <a:t>OUR RESPONSE TO QUESTIONS ABOUT SUFFERING</a:t>
            </a:r>
            <a:endParaRPr kumimoji="0" lang="en-GB" sz="2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8" name="Rectangle 7"/>
          <p:cNvSpPr/>
          <p:nvPr/>
        </p:nvSpPr>
        <p:spPr>
          <a:xfrm>
            <a:off x="1006877" y="2916621"/>
            <a:ext cx="3933614" cy="3373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In Acts 3 the lame beggar asked for money.</a:t>
            </a:r>
          </a:p>
          <a:p>
            <a:endParaRPr lang="en-GB" dirty="0" smtClean="0"/>
          </a:p>
          <a:p>
            <a:r>
              <a:rPr lang="en-GB" dirty="0" smtClean="0"/>
              <a:t>Peter said, “Silver and gold I do not have, but what I do have, I give you. In the name of Jesus Christ of Nazareth, walk.”</a:t>
            </a:r>
          </a:p>
          <a:p>
            <a:endParaRPr lang="en-GB" dirty="0" smtClean="0"/>
          </a:p>
          <a:p>
            <a:r>
              <a:rPr lang="en-GB" dirty="0" smtClean="0"/>
              <a:t>Taking him by the hand, Peter helped him up, and his legs and ankles became strong.</a:t>
            </a:r>
            <a:endParaRPr lang="en-GB" dirty="0"/>
          </a:p>
        </p:txBody>
      </p:sp>
      <p:sp>
        <p:nvSpPr>
          <p:cNvPr id="7" name="Content Placeholder 2">
            <a:extLst>
              <a:ext uri="{FF2B5EF4-FFF2-40B4-BE49-F238E27FC236}">
                <a16:creationId xmlns:a16="http://schemas.microsoft.com/office/drawing/2014/main" xmlns="" id="{39A105AC-2758-4265-8B79-C3B80CB3C448}"/>
              </a:ext>
            </a:extLst>
          </p:cNvPr>
          <p:cNvSpPr txBox="1">
            <a:spLocks/>
          </p:cNvSpPr>
          <p:nvPr/>
        </p:nvSpPr>
        <p:spPr>
          <a:xfrm>
            <a:off x="1024128" y="2100469"/>
            <a:ext cx="9720073" cy="496957"/>
          </a:xfrm>
          <a:prstGeom prst="rect">
            <a:avLst/>
          </a:prstGeom>
          <a:solidFill>
            <a:schemeClr val="accent6">
              <a:lumMod val="50000"/>
            </a:schemeClr>
          </a:solidFill>
          <a:ln>
            <a:solidFill>
              <a:schemeClr val="accent1"/>
            </a:solidFill>
          </a:ln>
        </p:spPr>
        <p:txBody>
          <a:bodyPr vert="horz" lIns="45720" tIns="45720" rIns="45720" bIns="45720" rtlCol="0">
            <a:normAutofit/>
          </a:bodyPr>
          <a:lstStyle/>
          <a:p>
            <a:pPr marL="91440" marR="0" lvl="0" indent="-91440" algn="ctr" defTabSz="914400" rtl="0" eaLnBrk="1" fontAlgn="auto" latinLnBrk="0" hangingPunct="1">
              <a:lnSpc>
                <a:spcPct val="120000"/>
              </a:lnSpc>
              <a:spcBef>
                <a:spcPts val="0"/>
              </a:spcBef>
              <a:spcAft>
                <a:spcPts val="200"/>
              </a:spcAft>
              <a:buClr>
                <a:schemeClr val="accent1"/>
              </a:buClr>
              <a:buSzPct val="100000"/>
              <a:buFont typeface="Tw Cen MT" panose="020B0602020104020603" pitchFamily="34" charset="0"/>
              <a:buChar char=" "/>
              <a:tabLst/>
              <a:defRPr/>
            </a:pPr>
            <a:r>
              <a:rPr kumimoji="0" lang="en-GB" sz="2200" b="0" i="0" u="none" strike="noStrike" kern="1200" cap="none" spc="0" normalizeH="0" baseline="0" noProof="0" dirty="0" smtClean="0">
                <a:ln>
                  <a:noFill/>
                </a:ln>
                <a:solidFill>
                  <a:schemeClr val="bg1"/>
                </a:solidFill>
                <a:effectLst/>
                <a:uLnTx/>
                <a:uFillTx/>
                <a:latin typeface="+mn-lt"/>
                <a:ea typeface="+mn-ea"/>
                <a:cs typeface="+mn-cs"/>
              </a:rPr>
              <a:t>OUR RESPONSE TO QUESTIONS ABOUT SUFFERING</a:t>
            </a:r>
            <a:endParaRPr kumimoji="0" lang="en-GB" sz="22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Right Arrow 5"/>
          <p:cNvSpPr/>
          <p:nvPr/>
        </p:nvSpPr>
        <p:spPr>
          <a:xfrm>
            <a:off x="5227093" y="2920621"/>
            <a:ext cx="5581934" cy="3466531"/>
          </a:xfrm>
          <a:prstGeom prst="rightArrow">
            <a:avLst>
              <a:gd name="adj1" fmla="val 61024"/>
              <a:gd name="adj2" fmla="val 50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Our job is to give the person what they really need, which might not be what they initially ask for.</a:t>
            </a:r>
          </a:p>
          <a:p>
            <a:pPr algn="ctr"/>
            <a:endParaRPr lang="en-GB" dirty="0" smtClean="0">
              <a:solidFill>
                <a:schemeClr val="bg1">
                  <a:lumMod val="50000"/>
                </a:schemeClr>
              </a:solidFill>
            </a:endParaRPr>
          </a:p>
          <a:p>
            <a:pPr algn="ctr"/>
            <a:r>
              <a:rPr lang="en-GB" dirty="0" smtClean="0">
                <a:solidFill>
                  <a:schemeClr val="bg1">
                    <a:lumMod val="50000"/>
                  </a:schemeClr>
                </a:solidFill>
              </a:rPr>
              <a:t>Our job is to take them by the hand like Peter did and help them up.</a:t>
            </a:r>
            <a:endParaRPr lang="en-GB" dirty="0">
              <a:solidFill>
                <a:schemeClr val="bg1">
                  <a:lumMod val="50000"/>
                </a:schemeClr>
              </a:solidFill>
            </a:endParaRPr>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 </a:t>
            </a:r>
            <a:endParaRPr lang="en-GB" dirty="0"/>
          </a:p>
        </p:txBody>
      </p:sp>
      <p:sp>
        <p:nvSpPr>
          <p:cNvPr id="3" name="Content Placeholder 2">
            <a:extLst>
              <a:ext uri="{FF2B5EF4-FFF2-40B4-BE49-F238E27FC236}">
                <a16:creationId xmlns:a16="http://schemas.microsoft.com/office/drawing/2014/main" xmlns="" id="{39A105AC-2758-4265-8B79-C3B80CB3C448}"/>
              </a:ext>
            </a:extLst>
          </p:cNvPr>
          <p:cNvSpPr>
            <a:spLocks noGrp="1"/>
          </p:cNvSpPr>
          <p:nvPr>
            <p:ph idx="1"/>
          </p:nvPr>
        </p:nvSpPr>
        <p:spPr>
          <a:xfrm>
            <a:off x="1024128" y="2286000"/>
            <a:ext cx="9720073" cy="2405270"/>
          </a:xfrm>
        </p:spPr>
        <p:txBody>
          <a:bodyPr/>
          <a:lstStyle/>
          <a:p>
            <a:pPr algn="ctr"/>
            <a:r>
              <a:rPr lang="en-GB" b="1" dirty="0" smtClean="0"/>
              <a:t> </a:t>
            </a:r>
            <a:endParaRPr lang="en-GB" b="1" dirty="0" smtClean="0"/>
          </a:p>
          <a:p>
            <a:pPr algn="ctr"/>
            <a:endParaRPr lang="en-GB" dirty="0" smtClean="0"/>
          </a:p>
          <a:p>
            <a:pPr algn="ctr"/>
            <a:r>
              <a:rPr lang="en-GB" dirty="0" smtClean="0"/>
              <a:t>Britain is changing – the separation of the world from the Word</a:t>
            </a:r>
          </a:p>
          <a:p>
            <a:pPr algn="ctr"/>
            <a:endParaRPr lang="en-GB"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xmlns="" id="{FF94226B-67FE-4613-945D-F8BD5B7EC8E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35890" y="4015669"/>
            <a:ext cx="4270744" cy="2279954"/>
          </a:xfrm>
          <a:prstGeom prst="rect">
            <a:avLst/>
          </a:prstGeom>
        </p:spPr>
      </p:pic>
      <p:pic>
        <p:nvPicPr>
          <p:cNvPr id="5" name="Picture 4">
            <a:extLst>
              <a:ext uri="{FF2B5EF4-FFF2-40B4-BE49-F238E27FC236}">
                <a16:creationId xmlns:a16="http://schemas.microsoft.com/office/drawing/2014/main" xmlns="" id="{66823777-AAF1-49D2-8616-91CE44D8EA76}"/>
              </a:ext>
            </a:extLst>
          </p:cNvPr>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6236466" y="4015669"/>
            <a:ext cx="4187124" cy="2279953"/>
          </a:xfrm>
          <a:prstGeom prst="rect">
            <a:avLst/>
          </a:prstGeom>
        </p:spPr>
      </p:pic>
      <p:sp>
        <p:nvSpPr>
          <p:cNvPr id="6" name="Content Placeholder 2">
            <a:extLst>
              <a:ext uri="{FF2B5EF4-FFF2-40B4-BE49-F238E27FC236}">
                <a16:creationId xmlns:a16="http://schemas.microsoft.com/office/drawing/2014/main" xmlns="" id="{39A105AC-2758-4265-8B79-C3B80CB3C448}"/>
              </a:ext>
            </a:extLst>
          </p:cNvPr>
          <p:cNvSpPr txBox="1">
            <a:spLocks/>
          </p:cNvSpPr>
          <p:nvPr/>
        </p:nvSpPr>
        <p:spPr>
          <a:xfrm>
            <a:off x="1024128" y="2286000"/>
            <a:ext cx="9720073" cy="977462"/>
          </a:xfrm>
          <a:prstGeom prst="rect">
            <a:avLst/>
          </a:prstGeom>
          <a:solidFill>
            <a:schemeClr val="bg1">
              <a:lumMod val="75000"/>
            </a:schemeClr>
          </a:solidFill>
        </p:spPr>
        <p:txBody>
          <a:bodyPr vert="horz" lIns="45720" tIns="45720" rIns="45720" bIns="45720" rtlCol="0">
            <a:normAutofit/>
          </a:bodyPr>
          <a:lstStyle/>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r>
              <a:rPr kumimoji="0" lang="en-GB" sz="2200" b="1" i="0" u="none" strike="noStrike" kern="1200" cap="none" spc="0" normalizeH="0" baseline="0" noProof="0" smtClean="0">
                <a:ln>
                  <a:noFill/>
                </a:ln>
                <a:solidFill>
                  <a:schemeClr val="tx1"/>
                </a:solidFill>
                <a:effectLst/>
                <a:uLnTx/>
                <a:uFillTx/>
                <a:latin typeface="+mn-lt"/>
                <a:ea typeface="+mn-ea"/>
                <a:cs typeface="+mn-cs"/>
              </a:rPr>
              <a:t>Last time</a:t>
            </a:r>
          </a:p>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r>
              <a:rPr kumimoji="0" lang="en-GB" sz="2200" b="0" i="0" u="none" strike="noStrike" kern="1200" cap="none" spc="0" normalizeH="0" baseline="0" noProof="0" smtClean="0">
                <a:ln>
                  <a:noFill/>
                </a:ln>
                <a:solidFill>
                  <a:schemeClr val="tx1"/>
                </a:solidFill>
                <a:effectLst/>
                <a:uLnTx/>
                <a:uFillTx/>
                <a:latin typeface="+mn-lt"/>
                <a:ea typeface="+mn-ea"/>
                <a:cs typeface="+mn-cs"/>
              </a:rPr>
              <a:t>1: WHO ARE THESE PEOPLE?!</a:t>
            </a:r>
          </a:p>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501805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8" name="Rectangle 7"/>
          <p:cNvSpPr/>
          <p:nvPr/>
        </p:nvSpPr>
        <p:spPr>
          <a:xfrm>
            <a:off x="1006877" y="2916621"/>
            <a:ext cx="5967129" cy="3373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ex-lame beggar went walking and leaping and praising God, not because he had received a large monetary donation and not because someone had convinced him that God was still good despite his suffering. </a:t>
            </a:r>
          </a:p>
          <a:p>
            <a:pPr algn="ctr"/>
            <a:endParaRPr lang="en-GB" dirty="0" smtClean="0"/>
          </a:p>
          <a:p>
            <a:pPr algn="ctr"/>
            <a:r>
              <a:rPr lang="en-GB" dirty="0" smtClean="0"/>
              <a:t>He rejoiced because he had been literally given a new life.</a:t>
            </a:r>
          </a:p>
          <a:p>
            <a:pPr algn="ctr"/>
            <a:endParaRPr lang="en-GB" dirty="0" smtClean="0"/>
          </a:p>
          <a:p>
            <a:pPr algn="ctr"/>
            <a:r>
              <a:rPr lang="en-GB" dirty="0" smtClean="0"/>
              <a:t>Wouldn’t it be great to help others do the same?</a:t>
            </a:r>
            <a:endParaRPr lang="en-GB" dirty="0"/>
          </a:p>
        </p:txBody>
      </p:sp>
      <p:sp>
        <p:nvSpPr>
          <p:cNvPr id="7" name="Content Placeholder 2">
            <a:extLst>
              <a:ext uri="{FF2B5EF4-FFF2-40B4-BE49-F238E27FC236}">
                <a16:creationId xmlns:a16="http://schemas.microsoft.com/office/drawing/2014/main" xmlns="" id="{39A105AC-2758-4265-8B79-C3B80CB3C448}"/>
              </a:ext>
            </a:extLst>
          </p:cNvPr>
          <p:cNvSpPr txBox="1">
            <a:spLocks/>
          </p:cNvSpPr>
          <p:nvPr/>
        </p:nvSpPr>
        <p:spPr>
          <a:xfrm>
            <a:off x="1024128" y="2100469"/>
            <a:ext cx="9720073" cy="496957"/>
          </a:xfrm>
          <a:prstGeom prst="rect">
            <a:avLst/>
          </a:prstGeom>
          <a:solidFill>
            <a:schemeClr val="accent6">
              <a:lumMod val="50000"/>
            </a:schemeClr>
          </a:solidFill>
          <a:ln>
            <a:solidFill>
              <a:schemeClr val="accent1"/>
            </a:solidFill>
          </a:ln>
        </p:spPr>
        <p:txBody>
          <a:bodyPr vert="horz" lIns="45720" tIns="45720" rIns="45720" bIns="45720" rtlCol="0">
            <a:normAutofit/>
          </a:bodyPr>
          <a:lstStyle/>
          <a:p>
            <a:pPr marL="91440" marR="0" lvl="0" indent="-91440" algn="ctr" defTabSz="914400" rtl="0" eaLnBrk="1" fontAlgn="auto" latinLnBrk="0" hangingPunct="1">
              <a:lnSpc>
                <a:spcPct val="120000"/>
              </a:lnSpc>
              <a:spcBef>
                <a:spcPts val="0"/>
              </a:spcBef>
              <a:spcAft>
                <a:spcPts val="200"/>
              </a:spcAft>
              <a:buClr>
                <a:schemeClr val="accent1"/>
              </a:buClr>
              <a:buSzPct val="100000"/>
              <a:buFont typeface="Tw Cen MT" panose="020B0602020104020603" pitchFamily="34" charset="0"/>
              <a:buChar char=" "/>
              <a:tabLst/>
              <a:defRPr/>
            </a:pPr>
            <a:r>
              <a:rPr kumimoji="0" lang="en-GB" sz="2200" b="0" i="0" u="none" strike="noStrike" kern="1200" cap="none" spc="0" normalizeH="0" baseline="0" noProof="0" dirty="0" smtClean="0">
                <a:ln>
                  <a:noFill/>
                </a:ln>
                <a:solidFill>
                  <a:schemeClr val="bg1"/>
                </a:solidFill>
                <a:effectLst/>
                <a:uLnTx/>
                <a:uFillTx/>
                <a:latin typeface="+mn-lt"/>
                <a:ea typeface="+mn-ea"/>
                <a:cs typeface="+mn-cs"/>
              </a:rPr>
              <a:t>OUR RESPONSE TO QUESTIONS ABOUT SUFFERING</a:t>
            </a:r>
            <a:endParaRPr kumimoji="0" lang="en-GB" sz="2200" b="0" i="0" u="none" strike="noStrike" kern="1200" cap="none" spc="0" normalizeH="0" baseline="0" noProof="0" dirty="0">
              <a:ln>
                <a:noFill/>
              </a:ln>
              <a:solidFill>
                <a:schemeClr val="bg1"/>
              </a:solidFill>
              <a:effectLst/>
              <a:uLnTx/>
              <a:uFillTx/>
              <a:latin typeface="+mn-lt"/>
              <a:ea typeface="+mn-ea"/>
              <a:cs typeface="+mn-cs"/>
            </a:endParaRPr>
          </a:p>
        </p:txBody>
      </p:sp>
      <p:sp>
        <p:nvSpPr>
          <p:cNvPr id="2050" name="AutoShape 2" descr="Image result for leap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2" name="AutoShape 4" descr="Image result for leap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54" name="Picture 6" descr="Image result for leaping"/>
          <p:cNvPicPr>
            <a:picLocks noChangeAspect="1" noChangeArrowheads="1"/>
          </p:cNvPicPr>
          <p:nvPr/>
        </p:nvPicPr>
        <p:blipFill>
          <a:blip r:embed="rId2"/>
          <a:srcRect/>
          <a:stretch>
            <a:fillRect/>
          </a:stretch>
        </p:blipFill>
        <p:spPr bwMode="auto">
          <a:xfrm>
            <a:off x="7361593" y="2922919"/>
            <a:ext cx="3362325" cy="3362326"/>
          </a:xfrm>
          <a:prstGeom prst="rect">
            <a:avLst/>
          </a:prstGeom>
          <a:noFill/>
        </p:spPr>
      </p:pic>
    </p:spTree>
    <p:extLst>
      <p:ext uri="{BB962C8B-B14F-4D97-AF65-F5344CB8AC3E}">
        <p14:creationId xmlns:p14="http://schemas.microsoft.com/office/powerpoint/2010/main" xmlns="" val="104948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7DF79D-C5F3-4A63-BFEE-CC2F77FC67B4}"/>
              </a:ext>
            </a:extLst>
          </p:cNvPr>
          <p:cNvSpPr>
            <a:spLocks noGrp="1"/>
          </p:cNvSpPr>
          <p:nvPr>
            <p:ph type="ctrTitle"/>
          </p:nvPr>
        </p:nvSpPr>
        <p:spPr>
          <a:xfrm>
            <a:off x="0" y="4960137"/>
            <a:ext cx="8229600" cy="1463040"/>
          </a:xfrm>
        </p:spPr>
        <p:txBody>
          <a:bodyPr>
            <a:normAutofit fontScale="90000"/>
          </a:bodyPr>
          <a:lstStyle/>
          <a:p>
            <a:r>
              <a:rPr lang="en-GB" dirty="0"/>
              <a:t>Confident conversations</a:t>
            </a:r>
            <a:br>
              <a:rPr lang="en-GB" dirty="0"/>
            </a:br>
            <a:r>
              <a:rPr lang="en-GB" sz="2000" i="1" dirty="0"/>
              <a:t>Talking with non believers</a:t>
            </a:r>
            <a:endParaRPr lang="en-GB" dirty="0"/>
          </a:p>
        </p:txBody>
      </p:sp>
      <p:sp>
        <p:nvSpPr>
          <p:cNvPr id="3" name="Subtitle 2">
            <a:extLst>
              <a:ext uri="{FF2B5EF4-FFF2-40B4-BE49-F238E27FC236}">
                <a16:creationId xmlns:a16="http://schemas.microsoft.com/office/drawing/2014/main" xmlns="" id="{C148217F-2637-4CE9-98A3-A31207E392DA}"/>
              </a:ext>
            </a:extLst>
          </p:cNvPr>
          <p:cNvSpPr>
            <a:spLocks noGrp="1"/>
          </p:cNvSpPr>
          <p:nvPr>
            <p:ph type="subTitle" idx="1"/>
          </p:nvPr>
        </p:nvSpPr>
        <p:spPr/>
        <p:txBody>
          <a:bodyPr/>
          <a:lstStyle/>
          <a:p>
            <a:r>
              <a:rPr lang="en-GB" dirty="0" smtClean="0"/>
              <a:t>2: WHY DO PEOPLE SUFFER?</a:t>
            </a:r>
            <a:endParaRPr lang="en-GB" dirty="0"/>
          </a:p>
        </p:txBody>
      </p:sp>
    </p:spTree>
    <p:extLst>
      <p:ext uri="{BB962C8B-B14F-4D97-AF65-F5344CB8AC3E}">
        <p14:creationId xmlns:p14="http://schemas.microsoft.com/office/powerpoint/2010/main" xmlns="" val="930145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 </a:t>
            </a:r>
            <a:endParaRPr lang="en-GB" dirty="0"/>
          </a:p>
        </p:txBody>
      </p:sp>
      <p:sp>
        <p:nvSpPr>
          <p:cNvPr id="3" name="Content Placeholder 2">
            <a:extLst>
              <a:ext uri="{FF2B5EF4-FFF2-40B4-BE49-F238E27FC236}">
                <a16:creationId xmlns:a16="http://schemas.microsoft.com/office/drawing/2014/main" xmlns="" id="{39A105AC-2758-4265-8B79-C3B80CB3C448}"/>
              </a:ext>
            </a:extLst>
          </p:cNvPr>
          <p:cNvSpPr>
            <a:spLocks noGrp="1"/>
          </p:cNvSpPr>
          <p:nvPr>
            <p:ph idx="1"/>
          </p:nvPr>
        </p:nvSpPr>
        <p:spPr>
          <a:xfrm>
            <a:off x="1024128" y="2286000"/>
            <a:ext cx="9720073" cy="2405270"/>
          </a:xfrm>
        </p:spPr>
        <p:txBody>
          <a:bodyPr/>
          <a:lstStyle/>
          <a:p>
            <a:pPr algn="ctr"/>
            <a:r>
              <a:rPr lang="en-GB" b="1" dirty="0" smtClean="0"/>
              <a:t> </a:t>
            </a:r>
            <a:endParaRPr lang="en-GB" b="1" dirty="0" smtClean="0"/>
          </a:p>
          <a:p>
            <a:pPr algn="ctr"/>
            <a:endParaRPr lang="en-GB" dirty="0" smtClean="0"/>
          </a:p>
          <a:p>
            <a:pPr algn="ctr"/>
            <a:r>
              <a:rPr lang="en-GB" dirty="0" smtClean="0"/>
              <a:t>Britain is changing – the separation of the world from the Word</a:t>
            </a:r>
          </a:p>
          <a:p>
            <a:pPr algn="ctr"/>
            <a:r>
              <a:rPr lang="en-GB" dirty="0" smtClean="0"/>
              <a:t>The battle is won in the air</a:t>
            </a:r>
          </a:p>
          <a:p>
            <a:pPr algn="ctr"/>
            <a:endParaRPr lang="en-GB" dirty="0"/>
          </a:p>
          <a:p>
            <a:endParaRPr lang="en-GB" dirty="0"/>
          </a:p>
          <a:p>
            <a:endParaRPr lang="en-GB" dirty="0"/>
          </a:p>
          <a:p>
            <a:endParaRPr lang="en-GB" dirty="0"/>
          </a:p>
          <a:p>
            <a:endParaRPr lang="en-GB" dirty="0"/>
          </a:p>
          <a:p>
            <a:endParaRPr lang="en-GB" dirty="0"/>
          </a:p>
        </p:txBody>
      </p:sp>
      <p:sp>
        <p:nvSpPr>
          <p:cNvPr id="2050" name="AutoShape 2" descr="Displaying Photo no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2" name="AutoShape 4" descr="Displaying Photo no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53" name="Picture 5"/>
          <p:cNvPicPr>
            <a:picLocks noChangeAspect="1" noChangeArrowheads="1"/>
          </p:cNvPicPr>
          <p:nvPr/>
        </p:nvPicPr>
        <p:blipFill>
          <a:blip r:embed="rId2"/>
          <a:srcRect t="25895" b="28707"/>
          <a:stretch>
            <a:fillRect/>
          </a:stretch>
        </p:blipFill>
        <p:spPr bwMode="auto">
          <a:xfrm>
            <a:off x="3390950" y="4161183"/>
            <a:ext cx="5421124" cy="2451651"/>
          </a:xfrm>
          <a:prstGeom prst="rect">
            <a:avLst/>
          </a:prstGeom>
          <a:noFill/>
          <a:ln w="9525">
            <a:noFill/>
            <a:miter lim="800000"/>
            <a:headEnd/>
            <a:tailEnd/>
          </a:ln>
        </p:spPr>
      </p:pic>
      <p:sp>
        <p:nvSpPr>
          <p:cNvPr id="8" name="TextBox 7"/>
          <p:cNvSpPr txBox="1"/>
          <p:nvPr/>
        </p:nvSpPr>
        <p:spPr>
          <a:xfrm>
            <a:off x="8786191" y="6321285"/>
            <a:ext cx="1641796" cy="369332"/>
          </a:xfrm>
          <a:prstGeom prst="rect">
            <a:avLst/>
          </a:prstGeom>
          <a:noFill/>
        </p:spPr>
        <p:txBody>
          <a:bodyPr wrap="none" rtlCol="0">
            <a:spAutoFit/>
          </a:bodyPr>
          <a:lstStyle/>
          <a:p>
            <a:r>
              <a:rPr lang="en-GB" dirty="0" smtClean="0">
                <a:latin typeface="Bahnschrift" pitchFamily="34" charset="0"/>
              </a:rPr>
              <a:t>Ephesians 6:12</a:t>
            </a:r>
            <a:endParaRPr lang="en-GB" dirty="0">
              <a:latin typeface="Bahnschrift" pitchFamily="34" charset="0"/>
            </a:endParaRPr>
          </a:p>
        </p:txBody>
      </p:sp>
      <p:sp>
        <p:nvSpPr>
          <p:cNvPr id="9" name="Content Placeholder 2">
            <a:extLst>
              <a:ext uri="{FF2B5EF4-FFF2-40B4-BE49-F238E27FC236}">
                <a16:creationId xmlns:a16="http://schemas.microsoft.com/office/drawing/2014/main" xmlns="" id="{39A105AC-2758-4265-8B79-C3B80CB3C448}"/>
              </a:ext>
            </a:extLst>
          </p:cNvPr>
          <p:cNvSpPr txBox="1">
            <a:spLocks/>
          </p:cNvSpPr>
          <p:nvPr/>
        </p:nvSpPr>
        <p:spPr>
          <a:xfrm>
            <a:off x="1024128" y="2286000"/>
            <a:ext cx="9720073" cy="977462"/>
          </a:xfrm>
          <a:prstGeom prst="rect">
            <a:avLst/>
          </a:prstGeom>
          <a:solidFill>
            <a:schemeClr val="bg1">
              <a:lumMod val="75000"/>
            </a:schemeClr>
          </a:solidFill>
        </p:spPr>
        <p:txBody>
          <a:bodyPr vert="horz" lIns="45720" tIns="45720" rIns="45720" bIns="45720" rtlCol="0">
            <a:normAutofit/>
          </a:bodyPr>
          <a:lstStyle/>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r>
              <a:rPr kumimoji="0" lang="en-GB" sz="2200" b="1" i="0" u="none" strike="noStrike" kern="1200" cap="none" spc="0" normalizeH="0" baseline="0" noProof="0" smtClean="0">
                <a:ln>
                  <a:noFill/>
                </a:ln>
                <a:solidFill>
                  <a:schemeClr val="tx1"/>
                </a:solidFill>
                <a:effectLst/>
                <a:uLnTx/>
                <a:uFillTx/>
                <a:latin typeface="+mn-lt"/>
                <a:ea typeface="+mn-ea"/>
                <a:cs typeface="+mn-cs"/>
              </a:rPr>
              <a:t>Last time</a:t>
            </a:r>
          </a:p>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r>
              <a:rPr kumimoji="0" lang="en-GB" sz="2200" b="0" i="0" u="none" strike="noStrike" kern="1200" cap="none" spc="0" normalizeH="0" baseline="0" noProof="0" smtClean="0">
                <a:ln>
                  <a:noFill/>
                </a:ln>
                <a:solidFill>
                  <a:schemeClr val="tx1"/>
                </a:solidFill>
                <a:effectLst/>
                <a:uLnTx/>
                <a:uFillTx/>
                <a:latin typeface="+mn-lt"/>
                <a:ea typeface="+mn-ea"/>
                <a:cs typeface="+mn-cs"/>
              </a:rPr>
              <a:t>1: WHO ARE THESE PEOPLE?!</a:t>
            </a:r>
          </a:p>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501805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 </a:t>
            </a:r>
            <a:endParaRPr lang="en-GB" dirty="0"/>
          </a:p>
        </p:txBody>
      </p:sp>
      <p:sp>
        <p:nvSpPr>
          <p:cNvPr id="3" name="Content Placeholder 2">
            <a:extLst>
              <a:ext uri="{FF2B5EF4-FFF2-40B4-BE49-F238E27FC236}">
                <a16:creationId xmlns:a16="http://schemas.microsoft.com/office/drawing/2014/main" xmlns="" id="{39A105AC-2758-4265-8B79-C3B80CB3C448}"/>
              </a:ext>
            </a:extLst>
          </p:cNvPr>
          <p:cNvSpPr>
            <a:spLocks noGrp="1"/>
          </p:cNvSpPr>
          <p:nvPr>
            <p:ph idx="1"/>
          </p:nvPr>
        </p:nvSpPr>
        <p:spPr>
          <a:xfrm>
            <a:off x="1024128" y="2286000"/>
            <a:ext cx="9720073" cy="2405270"/>
          </a:xfrm>
        </p:spPr>
        <p:txBody>
          <a:bodyPr/>
          <a:lstStyle/>
          <a:p>
            <a:pPr algn="ctr"/>
            <a:r>
              <a:rPr lang="en-GB" b="1" dirty="0" smtClean="0"/>
              <a:t> </a:t>
            </a:r>
            <a:endParaRPr lang="en-GB" b="1" dirty="0" smtClean="0"/>
          </a:p>
          <a:p>
            <a:pPr algn="ctr"/>
            <a:endParaRPr lang="en-GB" dirty="0" smtClean="0"/>
          </a:p>
          <a:p>
            <a:pPr algn="ctr"/>
            <a:r>
              <a:rPr lang="en-GB" dirty="0" smtClean="0"/>
              <a:t>Britain is changing – the separation of the world from the Word</a:t>
            </a:r>
          </a:p>
          <a:p>
            <a:pPr algn="ctr"/>
            <a:r>
              <a:rPr lang="en-GB" dirty="0" smtClean="0"/>
              <a:t>The battle is won in the air</a:t>
            </a:r>
          </a:p>
          <a:p>
            <a:pPr algn="ctr"/>
            <a:r>
              <a:rPr lang="en-GB" dirty="0" smtClean="0"/>
              <a:t>Ground Rules</a:t>
            </a:r>
          </a:p>
          <a:p>
            <a:pPr algn="ctr"/>
            <a:endParaRPr lang="en-GB" dirty="0"/>
          </a:p>
          <a:p>
            <a:endParaRPr lang="en-GB" dirty="0"/>
          </a:p>
          <a:p>
            <a:endParaRPr lang="en-GB" dirty="0"/>
          </a:p>
          <a:p>
            <a:endParaRPr lang="en-GB" dirty="0"/>
          </a:p>
          <a:p>
            <a:endParaRPr lang="en-GB" dirty="0"/>
          </a:p>
          <a:p>
            <a:endParaRPr lang="en-GB" dirty="0"/>
          </a:p>
        </p:txBody>
      </p:sp>
      <p:pic>
        <p:nvPicPr>
          <p:cNvPr id="18" name="Picture 17">
            <a:extLst>
              <a:ext uri="{FF2B5EF4-FFF2-40B4-BE49-F238E27FC236}">
                <a16:creationId xmlns:a16="http://schemas.microsoft.com/office/drawing/2014/main" xmlns="" id="{F8E14414-F73D-499C-8EA8-BC02F207FB4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48056" y="4890052"/>
            <a:ext cx="1582067" cy="1409236"/>
          </a:xfrm>
          <a:prstGeom prst="rect">
            <a:avLst/>
          </a:prstGeom>
        </p:spPr>
      </p:pic>
      <p:sp>
        <p:nvSpPr>
          <p:cNvPr id="5" name="Content Placeholder 2">
            <a:extLst>
              <a:ext uri="{FF2B5EF4-FFF2-40B4-BE49-F238E27FC236}">
                <a16:creationId xmlns:a16="http://schemas.microsoft.com/office/drawing/2014/main" xmlns="" id="{39A105AC-2758-4265-8B79-C3B80CB3C448}"/>
              </a:ext>
            </a:extLst>
          </p:cNvPr>
          <p:cNvSpPr txBox="1">
            <a:spLocks/>
          </p:cNvSpPr>
          <p:nvPr/>
        </p:nvSpPr>
        <p:spPr>
          <a:xfrm>
            <a:off x="1024128" y="2286000"/>
            <a:ext cx="9720073" cy="977462"/>
          </a:xfrm>
          <a:prstGeom prst="rect">
            <a:avLst/>
          </a:prstGeom>
          <a:solidFill>
            <a:schemeClr val="bg1">
              <a:lumMod val="75000"/>
            </a:schemeClr>
          </a:solidFill>
        </p:spPr>
        <p:txBody>
          <a:bodyPr vert="horz" lIns="45720" tIns="45720" rIns="45720" bIns="45720" rtlCol="0">
            <a:normAutofit/>
          </a:bodyPr>
          <a:lstStyle/>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r>
              <a:rPr kumimoji="0" lang="en-GB" sz="2200" b="1" i="0" u="none" strike="noStrike" kern="1200" cap="none" spc="0" normalizeH="0" baseline="0" noProof="0" smtClean="0">
                <a:ln>
                  <a:noFill/>
                </a:ln>
                <a:solidFill>
                  <a:schemeClr val="tx1"/>
                </a:solidFill>
                <a:effectLst/>
                <a:uLnTx/>
                <a:uFillTx/>
                <a:latin typeface="+mn-lt"/>
                <a:ea typeface="+mn-ea"/>
                <a:cs typeface="+mn-cs"/>
              </a:rPr>
              <a:t>Last time</a:t>
            </a:r>
          </a:p>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r>
              <a:rPr kumimoji="0" lang="en-GB" sz="2200" b="0" i="0" u="none" strike="noStrike" kern="1200" cap="none" spc="0" normalizeH="0" baseline="0" noProof="0" smtClean="0">
                <a:ln>
                  <a:noFill/>
                </a:ln>
                <a:solidFill>
                  <a:schemeClr val="tx1"/>
                </a:solidFill>
                <a:effectLst/>
                <a:uLnTx/>
                <a:uFillTx/>
                <a:latin typeface="+mn-lt"/>
                <a:ea typeface="+mn-ea"/>
                <a:cs typeface="+mn-cs"/>
              </a:rPr>
              <a:t>1: WHO ARE THESE PEOPLE?!</a:t>
            </a:r>
          </a:p>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501805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 </a:t>
            </a:r>
            <a:endParaRPr lang="en-GB" dirty="0"/>
          </a:p>
        </p:txBody>
      </p:sp>
      <p:sp>
        <p:nvSpPr>
          <p:cNvPr id="3" name="Content Placeholder 2">
            <a:extLst>
              <a:ext uri="{FF2B5EF4-FFF2-40B4-BE49-F238E27FC236}">
                <a16:creationId xmlns:a16="http://schemas.microsoft.com/office/drawing/2014/main" xmlns="" id="{39A105AC-2758-4265-8B79-C3B80CB3C448}"/>
              </a:ext>
            </a:extLst>
          </p:cNvPr>
          <p:cNvSpPr>
            <a:spLocks noGrp="1"/>
          </p:cNvSpPr>
          <p:nvPr>
            <p:ph idx="1"/>
          </p:nvPr>
        </p:nvSpPr>
        <p:spPr>
          <a:xfrm>
            <a:off x="1024128" y="2286000"/>
            <a:ext cx="9720073" cy="2405270"/>
          </a:xfrm>
        </p:spPr>
        <p:txBody>
          <a:bodyPr/>
          <a:lstStyle/>
          <a:p>
            <a:pPr algn="ctr"/>
            <a:r>
              <a:rPr lang="en-GB" b="1" dirty="0" smtClean="0"/>
              <a:t> </a:t>
            </a:r>
            <a:endParaRPr lang="en-GB" b="1" dirty="0" smtClean="0"/>
          </a:p>
          <a:p>
            <a:pPr algn="ctr"/>
            <a:endParaRPr lang="en-GB" dirty="0" smtClean="0"/>
          </a:p>
          <a:p>
            <a:pPr algn="ctr"/>
            <a:r>
              <a:rPr lang="en-GB" dirty="0" smtClean="0"/>
              <a:t>Britain is changing – the separation of the world from the Word</a:t>
            </a:r>
          </a:p>
          <a:p>
            <a:pPr algn="ctr"/>
            <a:r>
              <a:rPr lang="en-GB" dirty="0" smtClean="0"/>
              <a:t>The battle is won in the air</a:t>
            </a:r>
          </a:p>
          <a:p>
            <a:pPr algn="ctr"/>
            <a:r>
              <a:rPr lang="en-GB" dirty="0" smtClean="0"/>
              <a:t>Ground Rules</a:t>
            </a:r>
          </a:p>
          <a:p>
            <a:pPr algn="ctr"/>
            <a:endParaRPr lang="en-GB" dirty="0"/>
          </a:p>
          <a:p>
            <a:endParaRPr lang="en-GB" dirty="0"/>
          </a:p>
          <a:p>
            <a:endParaRPr lang="en-GB" dirty="0"/>
          </a:p>
          <a:p>
            <a:endParaRPr lang="en-GB" dirty="0"/>
          </a:p>
          <a:p>
            <a:endParaRPr lang="en-GB" dirty="0"/>
          </a:p>
          <a:p>
            <a:endParaRPr lang="en-GB" dirty="0"/>
          </a:p>
        </p:txBody>
      </p:sp>
      <p:sp>
        <p:nvSpPr>
          <p:cNvPr id="8" name="Rectangle 7"/>
          <p:cNvSpPr/>
          <p:nvPr/>
        </p:nvSpPr>
        <p:spPr>
          <a:xfrm>
            <a:off x="808384" y="4558748"/>
            <a:ext cx="1377052" cy="174928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 The person is more important than their question</a:t>
            </a:r>
            <a:endParaRPr lang="en-GB" dirty="0"/>
          </a:p>
        </p:txBody>
      </p:sp>
      <p:sp>
        <p:nvSpPr>
          <p:cNvPr id="9" name="Rectangle 8"/>
          <p:cNvSpPr/>
          <p:nvPr/>
        </p:nvSpPr>
        <p:spPr>
          <a:xfrm>
            <a:off x="2378769" y="4578627"/>
            <a:ext cx="1395172" cy="17161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 The answer might be another question</a:t>
            </a:r>
            <a:endParaRPr lang="en-GB" dirty="0"/>
          </a:p>
        </p:txBody>
      </p:sp>
      <p:sp>
        <p:nvSpPr>
          <p:cNvPr id="10" name="Rectangle 9"/>
          <p:cNvSpPr/>
          <p:nvPr/>
        </p:nvSpPr>
        <p:spPr>
          <a:xfrm>
            <a:off x="3949147" y="4598514"/>
            <a:ext cx="1425371" cy="169626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 Prayer is paramount</a:t>
            </a:r>
            <a:endParaRPr lang="en-GB" dirty="0"/>
          </a:p>
        </p:txBody>
      </p:sp>
      <p:sp>
        <p:nvSpPr>
          <p:cNvPr id="11" name="Rectangle 10"/>
          <p:cNvSpPr/>
          <p:nvPr/>
        </p:nvSpPr>
        <p:spPr>
          <a:xfrm>
            <a:off x="5532781" y="4591879"/>
            <a:ext cx="1383095" cy="171615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4: Un-believers are seen as lost </a:t>
            </a:r>
            <a:endParaRPr lang="en-GB" dirty="0"/>
          </a:p>
        </p:txBody>
      </p:sp>
      <p:sp>
        <p:nvSpPr>
          <p:cNvPr id="12" name="Rectangle 11"/>
          <p:cNvSpPr/>
          <p:nvPr/>
        </p:nvSpPr>
        <p:spPr>
          <a:xfrm>
            <a:off x="7129667" y="4598508"/>
            <a:ext cx="1377055" cy="170952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 Lost people are still of infinite worth</a:t>
            </a:r>
            <a:endParaRPr lang="en-GB" dirty="0"/>
          </a:p>
        </p:txBody>
      </p:sp>
      <p:sp>
        <p:nvSpPr>
          <p:cNvPr id="13" name="Rectangle 12"/>
          <p:cNvSpPr/>
          <p:nvPr/>
        </p:nvSpPr>
        <p:spPr>
          <a:xfrm>
            <a:off x="8686796" y="4578625"/>
            <a:ext cx="1395174" cy="172940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6: Lost people are lost, however it might seem.</a:t>
            </a:r>
            <a:endParaRPr lang="en-GB" dirty="0"/>
          </a:p>
        </p:txBody>
      </p:sp>
      <p:sp>
        <p:nvSpPr>
          <p:cNvPr id="14" name="Rectangle 13"/>
          <p:cNvSpPr/>
          <p:nvPr/>
        </p:nvSpPr>
        <p:spPr>
          <a:xfrm>
            <a:off x="10243930" y="4585251"/>
            <a:ext cx="1364974" cy="172278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7: Lost people need help</a:t>
            </a:r>
            <a:endParaRPr lang="en-GB" dirty="0"/>
          </a:p>
        </p:txBody>
      </p:sp>
      <p:sp>
        <p:nvSpPr>
          <p:cNvPr id="15" name="Content Placeholder 2">
            <a:extLst>
              <a:ext uri="{FF2B5EF4-FFF2-40B4-BE49-F238E27FC236}">
                <a16:creationId xmlns:a16="http://schemas.microsoft.com/office/drawing/2014/main" xmlns="" id="{39A105AC-2758-4265-8B79-C3B80CB3C448}"/>
              </a:ext>
            </a:extLst>
          </p:cNvPr>
          <p:cNvSpPr txBox="1">
            <a:spLocks/>
          </p:cNvSpPr>
          <p:nvPr/>
        </p:nvSpPr>
        <p:spPr>
          <a:xfrm>
            <a:off x="1024128" y="2286000"/>
            <a:ext cx="9720073" cy="977462"/>
          </a:xfrm>
          <a:prstGeom prst="rect">
            <a:avLst/>
          </a:prstGeom>
          <a:solidFill>
            <a:schemeClr val="bg1">
              <a:lumMod val="75000"/>
            </a:schemeClr>
          </a:solidFill>
        </p:spPr>
        <p:txBody>
          <a:bodyPr vert="horz" lIns="45720" tIns="45720" rIns="45720" bIns="45720" rtlCol="0">
            <a:normAutofit/>
          </a:bodyPr>
          <a:lstStyle/>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r>
              <a:rPr kumimoji="0" lang="en-GB" sz="2200" b="1" i="0" u="none" strike="noStrike" kern="1200" cap="none" spc="0" normalizeH="0" baseline="0" noProof="0" smtClean="0">
                <a:ln>
                  <a:noFill/>
                </a:ln>
                <a:solidFill>
                  <a:schemeClr val="tx1"/>
                </a:solidFill>
                <a:effectLst/>
                <a:uLnTx/>
                <a:uFillTx/>
                <a:latin typeface="+mn-lt"/>
                <a:ea typeface="+mn-ea"/>
                <a:cs typeface="+mn-cs"/>
              </a:rPr>
              <a:t>Last time</a:t>
            </a:r>
          </a:p>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r>
              <a:rPr kumimoji="0" lang="en-GB" sz="2200" b="0" i="0" u="none" strike="noStrike" kern="1200" cap="none" spc="0" normalizeH="0" baseline="0" noProof="0" smtClean="0">
                <a:ln>
                  <a:noFill/>
                </a:ln>
                <a:solidFill>
                  <a:schemeClr val="tx1"/>
                </a:solidFill>
                <a:effectLst/>
                <a:uLnTx/>
                <a:uFillTx/>
                <a:latin typeface="+mn-lt"/>
                <a:ea typeface="+mn-ea"/>
                <a:cs typeface="+mn-cs"/>
              </a:rPr>
              <a:t>1: WHO ARE THESE PEOPLE?!</a:t>
            </a:r>
          </a:p>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smtClean="0">
              <a:ln>
                <a:noFill/>
              </a:ln>
              <a:solidFill>
                <a:schemeClr val="tx1"/>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endParaRPr kumimoji="0" lang="en-GB" sz="2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50180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a:t>THE QUESTIONS</a:t>
            </a:r>
          </a:p>
        </p:txBody>
      </p:sp>
      <p:sp>
        <p:nvSpPr>
          <p:cNvPr id="3" name="Content Placeholder 2">
            <a:extLst>
              <a:ext uri="{FF2B5EF4-FFF2-40B4-BE49-F238E27FC236}">
                <a16:creationId xmlns:a16="http://schemas.microsoft.com/office/drawing/2014/main" xmlns="" id="{39A105AC-2758-4265-8B79-C3B80CB3C448}"/>
              </a:ext>
            </a:extLst>
          </p:cNvPr>
          <p:cNvSpPr>
            <a:spLocks noGrp="1"/>
          </p:cNvSpPr>
          <p:nvPr>
            <p:ph idx="1"/>
          </p:nvPr>
        </p:nvSpPr>
        <p:spPr/>
        <p:txBody>
          <a:bodyPr>
            <a:normAutofit/>
          </a:bodyPr>
          <a:lstStyle/>
          <a:p>
            <a:pPr algn="ctr">
              <a:lnSpc>
                <a:spcPct val="120000"/>
              </a:lnSpc>
              <a:spcBef>
                <a:spcPts val="0"/>
              </a:spcBef>
            </a:pPr>
            <a:r>
              <a:rPr lang="en-GB" b="1" dirty="0"/>
              <a:t>From my limited survey, these are the question areas:</a:t>
            </a:r>
          </a:p>
          <a:p>
            <a:pPr algn="ctr">
              <a:lnSpc>
                <a:spcPct val="120000"/>
              </a:lnSpc>
              <a:spcBef>
                <a:spcPts val="0"/>
              </a:spcBef>
            </a:pPr>
            <a:endParaRPr lang="en-GB" dirty="0"/>
          </a:p>
          <a:p>
            <a:pPr algn="ctr">
              <a:lnSpc>
                <a:spcPct val="120000"/>
              </a:lnSpc>
              <a:spcBef>
                <a:spcPts val="0"/>
              </a:spcBef>
            </a:pPr>
            <a:r>
              <a:rPr lang="en-GB" dirty="0"/>
              <a:t>Evil &amp; Suffering</a:t>
            </a:r>
          </a:p>
          <a:p>
            <a:pPr algn="ctr">
              <a:lnSpc>
                <a:spcPct val="120000"/>
              </a:lnSpc>
              <a:spcBef>
                <a:spcPts val="0"/>
              </a:spcBef>
            </a:pPr>
            <a:r>
              <a:rPr lang="en-GB" dirty="0"/>
              <a:t>Science vs Faith</a:t>
            </a:r>
          </a:p>
          <a:p>
            <a:pPr algn="ctr">
              <a:lnSpc>
                <a:spcPct val="120000"/>
              </a:lnSpc>
              <a:spcBef>
                <a:spcPts val="0"/>
              </a:spcBef>
            </a:pPr>
            <a:r>
              <a:rPr lang="en-GB" dirty="0"/>
              <a:t>The Bible </a:t>
            </a:r>
          </a:p>
          <a:p>
            <a:pPr algn="ctr">
              <a:lnSpc>
                <a:spcPct val="120000"/>
              </a:lnSpc>
              <a:spcBef>
                <a:spcPts val="0"/>
              </a:spcBef>
            </a:pPr>
            <a:r>
              <a:rPr lang="en-GB" dirty="0"/>
              <a:t>Jesus the only way</a:t>
            </a:r>
          </a:p>
          <a:p>
            <a:pPr algn="ctr">
              <a:lnSpc>
                <a:spcPct val="120000"/>
              </a:lnSpc>
              <a:spcBef>
                <a:spcPts val="0"/>
              </a:spcBef>
            </a:pPr>
            <a:r>
              <a:rPr lang="en-GB" dirty="0"/>
              <a:t>The Church</a:t>
            </a:r>
          </a:p>
          <a:p>
            <a:pPr algn="ctr">
              <a:lnSpc>
                <a:spcPct val="120000"/>
              </a:lnSpc>
              <a:spcBef>
                <a:spcPts val="0"/>
              </a:spcBef>
            </a:pPr>
            <a:r>
              <a:rPr lang="en-GB" dirty="0"/>
              <a:t>Life after Death</a:t>
            </a:r>
          </a:p>
          <a:p>
            <a:pPr algn="ctr">
              <a:lnSpc>
                <a:spcPct val="120000"/>
              </a:lnSpc>
              <a:spcBef>
                <a:spcPts val="0"/>
              </a:spcBef>
            </a:pPr>
            <a:r>
              <a:rPr lang="en-GB" dirty="0"/>
              <a:t>Sexuality</a:t>
            </a:r>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3" name="Content Placeholder 2">
            <a:extLst>
              <a:ext uri="{FF2B5EF4-FFF2-40B4-BE49-F238E27FC236}">
                <a16:creationId xmlns:a16="http://schemas.microsoft.com/office/drawing/2014/main" xmlns="" id="{39A105AC-2758-4265-8B79-C3B80CB3C448}"/>
              </a:ext>
            </a:extLst>
          </p:cNvPr>
          <p:cNvSpPr>
            <a:spLocks noGrp="1"/>
          </p:cNvSpPr>
          <p:nvPr>
            <p:ph idx="1"/>
          </p:nvPr>
        </p:nvSpPr>
        <p:spPr>
          <a:xfrm>
            <a:off x="1024128" y="2100469"/>
            <a:ext cx="9720073" cy="496957"/>
          </a:xfrm>
          <a:solidFill>
            <a:schemeClr val="accent1"/>
          </a:solidFill>
          <a:ln>
            <a:solidFill>
              <a:schemeClr val="accent1"/>
            </a:solidFill>
          </a:ln>
        </p:spPr>
        <p:txBody>
          <a:bodyPr>
            <a:normAutofit/>
          </a:bodyPr>
          <a:lstStyle/>
          <a:p>
            <a:pPr algn="ctr">
              <a:lnSpc>
                <a:spcPct val="120000"/>
              </a:lnSpc>
              <a:spcBef>
                <a:spcPts val="0"/>
              </a:spcBef>
            </a:pPr>
            <a:r>
              <a:rPr lang="en-GB" dirty="0" smtClean="0">
                <a:solidFill>
                  <a:schemeClr val="bg1"/>
                </a:solidFill>
              </a:rPr>
              <a:t>WHAT’S THE PROBLEM</a:t>
            </a:r>
            <a:r>
              <a:rPr lang="en-GB" dirty="0" smtClean="0">
                <a:solidFill>
                  <a:schemeClr val="bg1"/>
                </a:solidFill>
              </a:rPr>
              <a:t>? </a:t>
            </a:r>
            <a:endParaRPr lang="en-GB" dirty="0">
              <a:solidFill>
                <a:schemeClr val="bg1"/>
              </a:solidFill>
            </a:endParaRPr>
          </a:p>
        </p:txBody>
      </p:sp>
      <p:sp>
        <p:nvSpPr>
          <p:cNvPr id="5" name="TextBox 4"/>
          <p:cNvSpPr txBox="1"/>
          <p:nvPr/>
        </p:nvSpPr>
        <p:spPr>
          <a:xfrm>
            <a:off x="1024759" y="2617067"/>
            <a:ext cx="9695793" cy="2862322"/>
          </a:xfrm>
          <a:prstGeom prst="rect">
            <a:avLst/>
          </a:prstGeom>
          <a:noFill/>
        </p:spPr>
        <p:txBody>
          <a:bodyPr wrap="square" rtlCol="0">
            <a:spAutoFit/>
          </a:bodyPr>
          <a:lstStyle/>
          <a:p>
            <a:pPr algn="ctr"/>
            <a:r>
              <a:rPr lang="en-GB" b="1" dirty="0" smtClean="0">
                <a:solidFill>
                  <a:schemeClr val="accent1">
                    <a:lumMod val="75000"/>
                  </a:schemeClr>
                </a:solidFill>
              </a:rPr>
              <a:t>Philosophical definitions</a:t>
            </a:r>
          </a:p>
          <a:p>
            <a:endParaRPr lang="en-GB" b="1" dirty="0" smtClean="0"/>
          </a:p>
          <a:p>
            <a:endParaRPr lang="en-GB" b="1" dirty="0" smtClean="0"/>
          </a:p>
          <a:p>
            <a:r>
              <a:rPr lang="en-GB" b="1" dirty="0" smtClean="0"/>
              <a:t>N</a:t>
            </a:r>
            <a:r>
              <a:rPr lang="en-GB" b="1" dirty="0" smtClean="0"/>
              <a:t>atural </a:t>
            </a:r>
            <a:r>
              <a:rPr lang="en-GB" b="1" dirty="0" smtClean="0"/>
              <a:t>evil</a:t>
            </a:r>
            <a:r>
              <a:rPr lang="en-GB" dirty="0" smtClean="0"/>
              <a:t> - suffering caused by events that have nothing to do with humans, and which are to do with the way the world is, e.g. natural disasters such as volcanic eruptions, floods or earthquakes </a:t>
            </a:r>
          </a:p>
          <a:p>
            <a:endParaRPr lang="en-GB" dirty="0" smtClean="0"/>
          </a:p>
          <a:p>
            <a:endParaRPr lang="en-GB" b="1" dirty="0" smtClean="0"/>
          </a:p>
          <a:p>
            <a:r>
              <a:rPr lang="en-GB" b="1" dirty="0" smtClean="0"/>
              <a:t>M</a:t>
            </a:r>
            <a:r>
              <a:rPr lang="en-GB" b="1" dirty="0" smtClean="0"/>
              <a:t>oral </a:t>
            </a:r>
            <a:r>
              <a:rPr lang="en-GB" b="1" dirty="0" smtClean="0"/>
              <a:t>(or human) evil</a:t>
            </a:r>
            <a:r>
              <a:rPr lang="en-GB" dirty="0" smtClean="0"/>
              <a:t> - suffering caused by humans acting in a way that is considered morally wrong e.g. bullying, murder, rape, theft or terrorism </a:t>
            </a:r>
            <a:endParaRPr lang="en-GB" dirty="0"/>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F7BC-BF29-45FD-BAF8-3FBD9872C3C6}"/>
              </a:ext>
            </a:extLst>
          </p:cNvPr>
          <p:cNvSpPr>
            <a:spLocks noGrp="1"/>
          </p:cNvSpPr>
          <p:nvPr>
            <p:ph type="title"/>
          </p:nvPr>
        </p:nvSpPr>
        <p:spPr/>
        <p:txBody>
          <a:bodyPr>
            <a:normAutofit fontScale="90000"/>
          </a:bodyPr>
          <a:lstStyle/>
          <a:p>
            <a:pPr algn="ctr"/>
            <a:r>
              <a:rPr lang="en-GB" dirty="0"/>
              <a:t>CONFIDENT CONVERSATIONS</a:t>
            </a:r>
            <a:br>
              <a:rPr lang="en-GB" dirty="0"/>
            </a:br>
            <a:r>
              <a:rPr lang="en-GB" sz="2400" dirty="0" smtClean="0"/>
              <a:t>2: WHY DO PEOPLE SUFFER?</a:t>
            </a:r>
            <a:endParaRPr lang="en-GB" sz="2400" dirty="0"/>
          </a:p>
        </p:txBody>
      </p:sp>
      <p:sp>
        <p:nvSpPr>
          <p:cNvPr id="3" name="Content Placeholder 2">
            <a:extLst>
              <a:ext uri="{FF2B5EF4-FFF2-40B4-BE49-F238E27FC236}">
                <a16:creationId xmlns:a16="http://schemas.microsoft.com/office/drawing/2014/main" xmlns="" id="{39A105AC-2758-4265-8B79-C3B80CB3C448}"/>
              </a:ext>
            </a:extLst>
          </p:cNvPr>
          <p:cNvSpPr>
            <a:spLocks noGrp="1"/>
          </p:cNvSpPr>
          <p:nvPr>
            <p:ph idx="1"/>
          </p:nvPr>
        </p:nvSpPr>
        <p:spPr>
          <a:xfrm>
            <a:off x="1024128" y="2100469"/>
            <a:ext cx="9720073" cy="496957"/>
          </a:xfrm>
          <a:solidFill>
            <a:schemeClr val="accent1"/>
          </a:solidFill>
          <a:ln>
            <a:solidFill>
              <a:schemeClr val="accent1"/>
            </a:solidFill>
          </a:ln>
        </p:spPr>
        <p:txBody>
          <a:bodyPr>
            <a:normAutofit/>
          </a:bodyPr>
          <a:lstStyle/>
          <a:p>
            <a:pPr algn="ctr">
              <a:lnSpc>
                <a:spcPct val="120000"/>
              </a:lnSpc>
              <a:spcBef>
                <a:spcPts val="0"/>
              </a:spcBef>
            </a:pPr>
            <a:r>
              <a:rPr lang="en-GB" dirty="0" smtClean="0">
                <a:solidFill>
                  <a:schemeClr val="bg1"/>
                </a:solidFill>
              </a:rPr>
              <a:t>WHAT’S THE PROBLEM?</a:t>
            </a:r>
            <a:endParaRPr lang="en-GB" dirty="0">
              <a:solidFill>
                <a:schemeClr val="bg1"/>
              </a:solidFill>
            </a:endParaRPr>
          </a:p>
        </p:txBody>
      </p:sp>
      <p:sp>
        <p:nvSpPr>
          <p:cNvPr id="4" name="Isosceles Triangle 3"/>
          <p:cNvSpPr/>
          <p:nvPr/>
        </p:nvSpPr>
        <p:spPr>
          <a:xfrm>
            <a:off x="3896139" y="3419062"/>
            <a:ext cx="4121426" cy="2902226"/>
          </a:xfrm>
          <a:prstGeom prst="triangl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a:t>
            </a:r>
          </a:p>
          <a:p>
            <a:pPr algn="ctr"/>
            <a:r>
              <a:rPr lang="en-GB" dirty="0" smtClean="0"/>
              <a:t>Inconsistent</a:t>
            </a:r>
          </a:p>
          <a:p>
            <a:pPr algn="ctr"/>
            <a:r>
              <a:rPr lang="en-GB" dirty="0" smtClean="0"/>
              <a:t>Triad</a:t>
            </a:r>
          </a:p>
          <a:p>
            <a:pPr algn="ctr"/>
            <a:endParaRPr lang="en-GB" dirty="0" smtClean="0"/>
          </a:p>
          <a:p>
            <a:pPr algn="ctr"/>
            <a:endParaRPr lang="en-GB" dirty="0" smtClean="0"/>
          </a:p>
        </p:txBody>
      </p:sp>
      <p:sp>
        <p:nvSpPr>
          <p:cNvPr id="5" name="TextBox 4"/>
          <p:cNvSpPr txBox="1"/>
          <p:nvPr/>
        </p:nvSpPr>
        <p:spPr>
          <a:xfrm>
            <a:off x="5049078" y="3114259"/>
            <a:ext cx="1967205" cy="369332"/>
          </a:xfrm>
          <a:prstGeom prst="rect">
            <a:avLst/>
          </a:prstGeom>
          <a:noFill/>
        </p:spPr>
        <p:txBody>
          <a:bodyPr wrap="none" rtlCol="0">
            <a:spAutoFit/>
          </a:bodyPr>
          <a:lstStyle/>
          <a:p>
            <a:r>
              <a:rPr lang="en-GB" b="1" dirty="0" smtClean="0"/>
              <a:t>God is all loving</a:t>
            </a:r>
            <a:endParaRPr lang="en-GB" b="1" dirty="0"/>
          </a:p>
        </p:txBody>
      </p:sp>
      <p:sp>
        <p:nvSpPr>
          <p:cNvPr id="6" name="TextBox 5"/>
          <p:cNvSpPr txBox="1"/>
          <p:nvPr/>
        </p:nvSpPr>
        <p:spPr>
          <a:xfrm>
            <a:off x="1755916" y="6208640"/>
            <a:ext cx="2249334" cy="369332"/>
          </a:xfrm>
          <a:prstGeom prst="rect">
            <a:avLst/>
          </a:prstGeom>
          <a:noFill/>
        </p:spPr>
        <p:txBody>
          <a:bodyPr wrap="none" rtlCol="0">
            <a:spAutoFit/>
          </a:bodyPr>
          <a:lstStyle/>
          <a:p>
            <a:r>
              <a:rPr lang="en-GB" b="1" dirty="0" smtClean="0"/>
              <a:t>God is all powerful</a:t>
            </a:r>
            <a:endParaRPr lang="en-GB" b="1" dirty="0"/>
          </a:p>
        </p:txBody>
      </p:sp>
      <p:sp>
        <p:nvSpPr>
          <p:cNvPr id="7" name="TextBox 6"/>
          <p:cNvSpPr txBox="1"/>
          <p:nvPr/>
        </p:nvSpPr>
        <p:spPr>
          <a:xfrm>
            <a:off x="7977810" y="6241775"/>
            <a:ext cx="1313180" cy="369332"/>
          </a:xfrm>
          <a:prstGeom prst="rect">
            <a:avLst/>
          </a:prstGeom>
          <a:noFill/>
        </p:spPr>
        <p:txBody>
          <a:bodyPr wrap="none" rtlCol="0">
            <a:spAutoFit/>
          </a:bodyPr>
          <a:lstStyle/>
          <a:p>
            <a:r>
              <a:rPr lang="en-GB" b="1" dirty="0" smtClean="0"/>
              <a:t>Evil exists</a:t>
            </a:r>
            <a:endParaRPr lang="en-GB" b="1" dirty="0"/>
          </a:p>
        </p:txBody>
      </p:sp>
      <p:sp>
        <p:nvSpPr>
          <p:cNvPr id="8" name="Rectangle 7"/>
          <p:cNvSpPr/>
          <p:nvPr/>
        </p:nvSpPr>
        <p:spPr>
          <a:xfrm>
            <a:off x="9988078" y="6457136"/>
            <a:ext cx="2172390" cy="369332"/>
          </a:xfrm>
          <a:prstGeom prst="rect">
            <a:avLst/>
          </a:prstGeom>
        </p:spPr>
        <p:txBody>
          <a:bodyPr wrap="none">
            <a:spAutoFit/>
          </a:bodyPr>
          <a:lstStyle/>
          <a:p>
            <a:r>
              <a:rPr lang="en-GB" i="1" dirty="0" smtClean="0"/>
              <a:t>J.L. Mackie in 1977</a:t>
            </a:r>
            <a:endParaRPr lang="en-GB" i="1" dirty="0"/>
          </a:p>
        </p:txBody>
      </p:sp>
      <p:sp>
        <p:nvSpPr>
          <p:cNvPr id="9" name="TextBox 8"/>
          <p:cNvSpPr txBox="1"/>
          <p:nvPr/>
        </p:nvSpPr>
        <p:spPr>
          <a:xfrm>
            <a:off x="1024759" y="2617067"/>
            <a:ext cx="9695793" cy="369332"/>
          </a:xfrm>
          <a:prstGeom prst="rect">
            <a:avLst/>
          </a:prstGeom>
          <a:noFill/>
        </p:spPr>
        <p:txBody>
          <a:bodyPr wrap="square" rtlCol="0">
            <a:spAutoFit/>
          </a:bodyPr>
          <a:lstStyle/>
          <a:p>
            <a:pPr algn="ctr"/>
            <a:r>
              <a:rPr lang="en-GB" b="1" dirty="0" smtClean="0">
                <a:solidFill>
                  <a:schemeClr val="accent1">
                    <a:lumMod val="75000"/>
                  </a:schemeClr>
                </a:solidFill>
              </a:rPr>
              <a:t>Typical philosophical </a:t>
            </a:r>
            <a:r>
              <a:rPr lang="en-GB" b="1" dirty="0" smtClean="0">
                <a:solidFill>
                  <a:schemeClr val="accent1">
                    <a:lumMod val="75000"/>
                  </a:schemeClr>
                </a:solidFill>
              </a:rPr>
              <a:t>a</a:t>
            </a:r>
            <a:r>
              <a:rPr lang="en-GB" b="1" dirty="0" smtClean="0">
                <a:solidFill>
                  <a:schemeClr val="accent1">
                    <a:lumMod val="75000"/>
                  </a:schemeClr>
                </a:solidFill>
              </a:rPr>
              <a:t>pproach</a:t>
            </a:r>
          </a:p>
        </p:txBody>
      </p:sp>
    </p:spTree>
    <p:extLst>
      <p:ext uri="{BB962C8B-B14F-4D97-AF65-F5344CB8AC3E}">
        <p14:creationId xmlns:p14="http://schemas.microsoft.com/office/powerpoint/2010/main" xmlns="" val="104948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
  <TotalTime>2274</TotalTime>
  <Words>1826</Words>
  <Application>Microsoft Office PowerPoint</Application>
  <PresentationFormat>Custom</PresentationFormat>
  <Paragraphs>358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Integral</vt:lpstr>
      <vt:lpstr>Confident conversations Talking with non believers</vt:lpstr>
      <vt:lpstr>CONFIDENT CONVERSATIONS 2: WHY DO PEOPLE SUFFER?</vt:lpstr>
      <vt:lpstr>CONFIDENT CONVERSATIONS  </vt:lpstr>
      <vt:lpstr>CONFIDENT CONVERSATIONS  </vt:lpstr>
      <vt:lpstr>CONFIDENT CONVERSATIONS  </vt:lpstr>
      <vt:lpstr>CONFIDENT CONVERSATIONS  </vt:lpstr>
      <vt:lpstr>CONFIDENT CONVERSATIONS THE QUESTIONS</vt:lpstr>
      <vt:lpstr>CONFIDENT CONVERSATIONS 2: WHY DO PEOPLE SUFFER?</vt:lpstr>
      <vt:lpstr>CONFIDENT CONVERSATIONS 2: WHY DO PEOPLE SUFFER?</vt:lpstr>
      <vt:lpstr>CONFIDENT CONVERSATIONS 2: WHY DO PEOPLE SUFFER?</vt:lpstr>
      <vt:lpstr>CONFIDENT CONVERSATIONS 2: WHY DO PEOPLE SUFFER?</vt:lpstr>
      <vt:lpstr>CONFIDENT CONVERSATIONS 2: WHY DO PEOPLE SUFFER?</vt:lpstr>
      <vt:lpstr>CONFIDENT CONVERSATIONS 2: WHY DO PEOPLE SUFFER?</vt:lpstr>
      <vt:lpstr>CONFIDENT CONVERSATIONS 2: WHY DO PEOPLE SUFFER?</vt:lpstr>
      <vt:lpstr>CONFIDENT CONVERSATIONS 2: WHY DO PEOPLE SUFFER?</vt:lpstr>
      <vt:lpstr>CONFIDENT CONVERSATIONS 2: WHY DO PEOPLE SUFFER?</vt:lpstr>
      <vt:lpstr>CONFIDENT CONVERSATIONS 2: WHY DO PEOPLE SUFFER?</vt:lpstr>
      <vt:lpstr>CONFIDENT CONVERSATIONS 2: WHY DO PEOPLE SUFFER?</vt:lpstr>
      <vt:lpstr>CONFIDENT CONVERSATIONS 2: WHY DO PEOPLE SUFFER?</vt:lpstr>
      <vt:lpstr>CONFIDENT CONVERSATIONS 2: WHY DO PEOPLE SUFFER?</vt:lpstr>
      <vt:lpstr>CONFIDENT CONVERSATIONS 2: WHY DO PEOPLE SUFFER?</vt:lpstr>
      <vt:lpstr>CONFIDENT CONVERSATIONS 2: WHY DO PEOPLE SUFFER?</vt:lpstr>
      <vt:lpstr>CONFIDENT CONVERSATIONS 2: WHY DO PEOPLE SUFFER?</vt:lpstr>
      <vt:lpstr>CONFIDENT CONVERSATIONS 2: WHY DO PEOPLE SUFFER?</vt:lpstr>
      <vt:lpstr>CONFIDENT CONVERSATIONS 2: WHY DO PEOPLE SUFFER?</vt:lpstr>
      <vt:lpstr>CONFIDENT CONVERSATIONS 2: WHY DO PEOPLE SUFFER?</vt:lpstr>
      <vt:lpstr>CONFIDENT CONVERSATIONS 2: WHY DO PEOPLE SUFFER?</vt:lpstr>
      <vt:lpstr>CONFIDENT CONVERSATIONS 2: WHY DO PEOPLE SUFFER?</vt:lpstr>
      <vt:lpstr>CONFIDENT CONVERSATIONS 2: WHY DO PEOPLE SUFFER?</vt:lpstr>
      <vt:lpstr>CONFIDENT CONVERSATIONS 2: WHY DO PEOPLE SUFFER?</vt:lpstr>
      <vt:lpstr>Confident conversations Talking with non believers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Confident conversations Talking with non believers without fearing that awkward question</dc:title>
  <dc:creator>Jonathan Petts</dc:creator>
  <cp:lastModifiedBy>Jon Petts</cp:lastModifiedBy>
  <cp:revision>52</cp:revision>
  <dcterms:created xsi:type="dcterms:W3CDTF">2018-05-16T12:51:22Z</dcterms:created>
  <dcterms:modified xsi:type="dcterms:W3CDTF">2018-05-30T17:52:38Z</dcterms:modified>
</cp:coreProperties>
</file>