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ngesInfos/changesInfo1.xml" ContentType="application/vnd.ms-powerpoint.changesinfo+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96" r:id="rId2"/>
    <p:sldId id="299" r:id="rId3"/>
    <p:sldId id="301" r:id="rId4"/>
    <p:sldId id="298" r:id="rId5"/>
    <p:sldId id="304" r:id="rId6"/>
    <p:sldId id="272" r:id="rId7"/>
    <p:sldId id="302" r:id="rId8"/>
    <p:sldId id="273" r:id="rId9"/>
    <p:sldId id="274" r:id="rId10"/>
    <p:sldId id="275" r:id="rId11"/>
    <p:sldId id="276" r:id="rId12"/>
    <p:sldId id="277" r:id="rId13"/>
    <p:sldId id="278" r:id="rId14"/>
    <p:sldId id="279" r:id="rId15"/>
    <p:sldId id="280" r:id="rId16"/>
    <p:sldId id="303" r:id="rId17"/>
    <p:sldId id="284" r:id="rId18"/>
    <p:sldId id="285" r:id="rId19"/>
    <p:sldId id="288" r:id="rId20"/>
    <p:sldId id="286" r:id="rId21"/>
    <p:sldId id="287" r:id="rId22"/>
    <p:sldId id="290" r:id="rId23"/>
    <p:sldId id="291" r:id="rId24"/>
    <p:sldId id="306" r:id="rId25"/>
    <p:sldId id="294" r:id="rId26"/>
    <p:sldId id="281" r:id="rId27"/>
    <p:sldId id="307" r:id="rId28"/>
    <p:sldId id="308" r:id="rId29"/>
    <p:sldId id="309" r:id="rId30"/>
    <p:sldId id="310" r:id="rId31"/>
    <p:sldId id="3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CD6A9-3577-4638-ACDE-1613C5AE83CB}" v="39" dt="2020-02-05T17:48:49.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93" autoAdjust="0"/>
    <p:restoredTop sz="94660"/>
  </p:normalViewPr>
  <p:slideViewPr>
    <p:cSldViewPr snapToGrid="0">
      <p:cViewPr varScale="1">
        <p:scale>
          <a:sx n="68" d="100"/>
          <a:sy n="68" d="100"/>
        </p:scale>
        <p:origin x="-66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Petts" userId="5dd4f9a4c1668749" providerId="LiveId" clId="{32CCD6A9-3577-4638-ACDE-1613C5AE83CB}"/>
    <pc:docChg chg="undo custSel addSld delSld modSld sldOrd">
      <pc:chgData name="Jonathan Petts" userId="5dd4f9a4c1668749" providerId="LiveId" clId="{32CCD6A9-3577-4638-ACDE-1613C5AE83CB}" dt="2020-02-05T17:48:48.029" v="672" actId="1076"/>
      <pc:docMkLst>
        <pc:docMk/>
      </pc:docMkLst>
      <pc:sldChg chg="del">
        <pc:chgData name="Jonathan Petts" userId="5dd4f9a4c1668749" providerId="LiveId" clId="{32CCD6A9-3577-4638-ACDE-1613C5AE83CB}" dt="2020-02-05T17:12:34.158" v="132" actId="47"/>
        <pc:sldMkLst>
          <pc:docMk/>
          <pc:sldMk cId="605665" sldId="256"/>
        </pc:sldMkLst>
      </pc:sldChg>
      <pc:sldChg chg="del">
        <pc:chgData name="Jonathan Petts" userId="5dd4f9a4c1668749" providerId="LiveId" clId="{32CCD6A9-3577-4638-ACDE-1613C5AE83CB}" dt="2020-02-05T17:05:22.771" v="5" actId="47"/>
        <pc:sldMkLst>
          <pc:docMk/>
          <pc:sldMk cId="1830155691" sldId="259"/>
        </pc:sldMkLst>
      </pc:sldChg>
      <pc:sldChg chg="del">
        <pc:chgData name="Jonathan Petts" userId="5dd4f9a4c1668749" providerId="LiveId" clId="{32CCD6A9-3577-4638-ACDE-1613C5AE83CB}" dt="2020-02-05T17:05:15.011" v="4" actId="47"/>
        <pc:sldMkLst>
          <pc:docMk/>
          <pc:sldMk cId="2403658614" sldId="260"/>
        </pc:sldMkLst>
      </pc:sldChg>
      <pc:sldChg chg="del">
        <pc:chgData name="Jonathan Petts" userId="5dd4f9a4c1668749" providerId="LiveId" clId="{32CCD6A9-3577-4638-ACDE-1613C5AE83CB}" dt="2020-02-05T17:05:24.663" v="6" actId="47"/>
        <pc:sldMkLst>
          <pc:docMk/>
          <pc:sldMk cId="3204254646" sldId="261"/>
        </pc:sldMkLst>
      </pc:sldChg>
      <pc:sldChg chg="del">
        <pc:chgData name="Jonathan Petts" userId="5dd4f9a4c1668749" providerId="LiveId" clId="{32CCD6A9-3577-4638-ACDE-1613C5AE83CB}" dt="2020-02-05T17:12:33.518" v="131" actId="47"/>
        <pc:sldMkLst>
          <pc:docMk/>
          <pc:sldMk cId="2007890946" sldId="262"/>
        </pc:sldMkLst>
      </pc:sldChg>
      <pc:sldChg chg="del">
        <pc:chgData name="Jonathan Petts" userId="5dd4f9a4c1668749" providerId="LiveId" clId="{32CCD6A9-3577-4638-ACDE-1613C5AE83CB}" dt="2020-02-05T17:05:32.405" v="7" actId="47"/>
        <pc:sldMkLst>
          <pc:docMk/>
          <pc:sldMk cId="1672412688" sldId="263"/>
        </pc:sldMkLst>
      </pc:sldChg>
      <pc:sldChg chg="del">
        <pc:chgData name="Jonathan Petts" userId="5dd4f9a4c1668749" providerId="LiveId" clId="{32CCD6A9-3577-4638-ACDE-1613C5AE83CB}" dt="2020-02-05T17:05:34.209" v="8" actId="47"/>
        <pc:sldMkLst>
          <pc:docMk/>
          <pc:sldMk cId="908355931" sldId="264"/>
        </pc:sldMkLst>
      </pc:sldChg>
      <pc:sldChg chg="del">
        <pc:chgData name="Jonathan Petts" userId="5dd4f9a4c1668749" providerId="LiveId" clId="{32CCD6A9-3577-4638-ACDE-1613C5AE83CB}" dt="2020-02-05T17:05:36.446" v="9" actId="47"/>
        <pc:sldMkLst>
          <pc:docMk/>
          <pc:sldMk cId="1369323658" sldId="265"/>
        </pc:sldMkLst>
      </pc:sldChg>
      <pc:sldChg chg="add del ord">
        <pc:chgData name="Jonathan Petts" userId="5dd4f9a4c1668749" providerId="LiveId" clId="{32CCD6A9-3577-4638-ACDE-1613C5AE83CB}" dt="2020-02-05T17:06:53.020" v="19" actId="47"/>
        <pc:sldMkLst>
          <pc:docMk/>
          <pc:sldMk cId="2051331734" sldId="266"/>
        </pc:sldMkLst>
      </pc:sldChg>
      <pc:sldChg chg="del">
        <pc:chgData name="Jonathan Petts" userId="5dd4f9a4c1668749" providerId="LiveId" clId="{32CCD6A9-3577-4638-ACDE-1613C5AE83CB}" dt="2020-02-05T17:05:44.491" v="11" actId="47"/>
        <pc:sldMkLst>
          <pc:docMk/>
          <pc:sldMk cId="4023253911" sldId="267"/>
        </pc:sldMkLst>
      </pc:sldChg>
      <pc:sldChg chg="del">
        <pc:chgData name="Jonathan Petts" userId="5dd4f9a4c1668749" providerId="LiveId" clId="{32CCD6A9-3577-4638-ACDE-1613C5AE83CB}" dt="2020-02-05T17:05:45.880" v="12" actId="47"/>
        <pc:sldMkLst>
          <pc:docMk/>
          <pc:sldMk cId="1024945569" sldId="268"/>
        </pc:sldMkLst>
      </pc:sldChg>
      <pc:sldChg chg="del">
        <pc:chgData name="Jonathan Petts" userId="5dd4f9a4c1668749" providerId="LiveId" clId="{32CCD6A9-3577-4638-ACDE-1613C5AE83CB}" dt="2020-02-05T17:05:46.845" v="13" actId="47"/>
        <pc:sldMkLst>
          <pc:docMk/>
          <pc:sldMk cId="3998619421" sldId="269"/>
        </pc:sldMkLst>
      </pc:sldChg>
      <pc:sldChg chg="add del">
        <pc:chgData name="Jonathan Petts" userId="5dd4f9a4c1668749" providerId="LiveId" clId="{32CCD6A9-3577-4638-ACDE-1613C5AE83CB}" dt="2020-02-05T17:06:59.531" v="21" actId="47"/>
        <pc:sldMkLst>
          <pc:docMk/>
          <pc:sldMk cId="3076458018" sldId="270"/>
        </pc:sldMkLst>
      </pc:sldChg>
      <pc:sldChg chg="del">
        <pc:chgData name="Jonathan Petts" userId="5dd4f9a4c1668749" providerId="LiveId" clId="{32CCD6A9-3577-4638-ACDE-1613C5AE83CB}" dt="2020-02-05T17:08:59.043" v="29" actId="47"/>
        <pc:sldMkLst>
          <pc:docMk/>
          <pc:sldMk cId="2516202079" sldId="271"/>
        </pc:sldMkLst>
      </pc:sldChg>
      <pc:sldChg chg="delSp">
        <pc:chgData name="Jonathan Petts" userId="5dd4f9a4c1668749" providerId="LiveId" clId="{32CCD6A9-3577-4638-ACDE-1613C5AE83CB}" dt="2020-02-05T17:13:14.648" v="134" actId="478"/>
        <pc:sldMkLst>
          <pc:docMk/>
          <pc:sldMk cId="4235068392" sldId="272"/>
        </pc:sldMkLst>
        <pc:spChg chg="del">
          <ac:chgData name="Jonathan Petts" userId="5dd4f9a4c1668749" providerId="LiveId" clId="{32CCD6A9-3577-4638-ACDE-1613C5AE83CB}" dt="2020-02-05T17:13:14.648" v="134" actId="478"/>
          <ac:spMkLst>
            <pc:docMk/>
            <pc:sldMk cId="4235068392" sldId="272"/>
            <ac:spMk id="3" creationId="{DA77F6AA-6CB6-493F-9019-78F3AD7233BE}"/>
          </ac:spMkLst>
        </pc:spChg>
        <pc:spChg chg="del">
          <ac:chgData name="Jonathan Petts" userId="5dd4f9a4c1668749" providerId="LiveId" clId="{32CCD6A9-3577-4638-ACDE-1613C5AE83CB}" dt="2020-02-05T17:13:14.648" v="134" actId="478"/>
          <ac:spMkLst>
            <pc:docMk/>
            <pc:sldMk cId="4235068392" sldId="272"/>
            <ac:spMk id="7" creationId="{02103F0E-6972-40A5-8FF2-4FCC78C2491F}"/>
          </ac:spMkLst>
        </pc:spChg>
      </pc:sldChg>
      <pc:sldChg chg="modSp">
        <pc:chgData name="Jonathan Petts" userId="5dd4f9a4c1668749" providerId="LiveId" clId="{32CCD6A9-3577-4638-ACDE-1613C5AE83CB}" dt="2020-02-05T17:14:54.729" v="181" actId="6549"/>
        <pc:sldMkLst>
          <pc:docMk/>
          <pc:sldMk cId="1335896808" sldId="273"/>
        </pc:sldMkLst>
        <pc:spChg chg="mod">
          <ac:chgData name="Jonathan Petts" userId="5dd4f9a4c1668749" providerId="LiveId" clId="{32CCD6A9-3577-4638-ACDE-1613C5AE83CB}" dt="2020-02-05T17:14:54.729" v="181" actId="6549"/>
          <ac:spMkLst>
            <pc:docMk/>
            <pc:sldMk cId="1335896808" sldId="273"/>
            <ac:spMk id="9" creationId="{47E95E36-8ACB-44D3-8678-5E9704813CAA}"/>
          </ac:spMkLst>
        </pc:spChg>
      </pc:sldChg>
      <pc:sldChg chg="addSp delSp">
        <pc:chgData name="Jonathan Petts" userId="5dd4f9a4c1668749" providerId="LiveId" clId="{32CCD6A9-3577-4638-ACDE-1613C5AE83CB}" dt="2020-02-05T17:15:08.991" v="183"/>
        <pc:sldMkLst>
          <pc:docMk/>
          <pc:sldMk cId="4145109745" sldId="274"/>
        </pc:sldMkLst>
        <pc:spChg chg="del">
          <ac:chgData name="Jonathan Petts" userId="5dd4f9a4c1668749" providerId="LiveId" clId="{32CCD6A9-3577-4638-ACDE-1613C5AE83CB}" dt="2020-02-05T17:15:08.488" v="182" actId="478"/>
          <ac:spMkLst>
            <pc:docMk/>
            <pc:sldMk cId="4145109745" sldId="274"/>
            <ac:spMk id="8" creationId="{92C9ED73-0D88-41AF-85A9-7FAC09011F60}"/>
          </ac:spMkLst>
        </pc:spChg>
        <pc:spChg chg="add">
          <ac:chgData name="Jonathan Petts" userId="5dd4f9a4c1668749" providerId="LiveId" clId="{32CCD6A9-3577-4638-ACDE-1613C5AE83CB}" dt="2020-02-05T17:15:08.991" v="183"/>
          <ac:spMkLst>
            <pc:docMk/>
            <pc:sldMk cId="4145109745" sldId="274"/>
            <ac:spMk id="10" creationId="{2B9F07FB-242F-4A13-AC7F-9B9732FBFE4F}"/>
          </ac:spMkLst>
        </pc:spChg>
      </pc:sldChg>
      <pc:sldChg chg="modSp">
        <pc:chgData name="Jonathan Petts" userId="5dd4f9a4c1668749" providerId="LiveId" clId="{32CCD6A9-3577-4638-ACDE-1613C5AE83CB}" dt="2020-02-05T17:20:39.681" v="189" actId="113"/>
        <pc:sldMkLst>
          <pc:docMk/>
          <pc:sldMk cId="2923373830" sldId="276"/>
        </pc:sldMkLst>
        <pc:spChg chg="mod">
          <ac:chgData name="Jonathan Petts" userId="5dd4f9a4c1668749" providerId="LiveId" clId="{32CCD6A9-3577-4638-ACDE-1613C5AE83CB}" dt="2020-02-05T17:20:39.681" v="189" actId="113"/>
          <ac:spMkLst>
            <pc:docMk/>
            <pc:sldMk cId="2923373830" sldId="276"/>
            <ac:spMk id="6" creationId="{50B3CE25-C754-4B20-9A9F-EF8FBD3D49E7}"/>
          </ac:spMkLst>
        </pc:spChg>
      </pc:sldChg>
      <pc:sldChg chg="addSp modSp">
        <pc:chgData name="Jonathan Petts" userId="5dd4f9a4c1668749" providerId="LiveId" clId="{32CCD6A9-3577-4638-ACDE-1613C5AE83CB}" dt="2020-02-05T17:23:08.749" v="203" actId="207"/>
        <pc:sldMkLst>
          <pc:docMk/>
          <pc:sldMk cId="2152609853" sldId="277"/>
        </pc:sldMkLst>
        <pc:spChg chg="add mod">
          <ac:chgData name="Jonathan Petts" userId="5dd4f9a4c1668749" providerId="LiveId" clId="{32CCD6A9-3577-4638-ACDE-1613C5AE83CB}" dt="2020-02-05T17:23:08.749" v="203" actId="207"/>
          <ac:spMkLst>
            <pc:docMk/>
            <pc:sldMk cId="2152609853" sldId="277"/>
            <ac:spMk id="3" creationId="{956712B2-609B-4C58-9DA1-0D8879D7DDEE}"/>
          </ac:spMkLst>
        </pc:spChg>
        <pc:spChg chg="mod">
          <ac:chgData name="Jonathan Petts" userId="5dd4f9a4c1668749" providerId="LiveId" clId="{32CCD6A9-3577-4638-ACDE-1613C5AE83CB}" dt="2020-02-05T17:19:21.756" v="185" actId="113"/>
          <ac:spMkLst>
            <pc:docMk/>
            <pc:sldMk cId="2152609853" sldId="277"/>
            <ac:spMk id="6" creationId="{50B3CE25-C754-4B20-9A9F-EF8FBD3D49E7}"/>
          </ac:spMkLst>
        </pc:spChg>
      </pc:sldChg>
      <pc:sldChg chg="modSp">
        <pc:chgData name="Jonathan Petts" userId="5dd4f9a4c1668749" providerId="LiveId" clId="{32CCD6A9-3577-4638-ACDE-1613C5AE83CB}" dt="2020-02-05T17:19:49.279" v="186" actId="113"/>
        <pc:sldMkLst>
          <pc:docMk/>
          <pc:sldMk cId="2738568260" sldId="278"/>
        </pc:sldMkLst>
        <pc:spChg chg="mod">
          <ac:chgData name="Jonathan Petts" userId="5dd4f9a4c1668749" providerId="LiveId" clId="{32CCD6A9-3577-4638-ACDE-1613C5AE83CB}" dt="2020-02-05T17:19:49.279" v="186" actId="113"/>
          <ac:spMkLst>
            <pc:docMk/>
            <pc:sldMk cId="2738568260" sldId="278"/>
            <ac:spMk id="6" creationId="{50B3CE25-C754-4B20-9A9F-EF8FBD3D49E7}"/>
          </ac:spMkLst>
        </pc:spChg>
      </pc:sldChg>
      <pc:sldChg chg="addSp modSp">
        <pc:chgData name="Jonathan Petts" userId="5dd4f9a4c1668749" providerId="LiveId" clId="{32CCD6A9-3577-4638-ACDE-1613C5AE83CB}" dt="2020-02-05T17:24:58.670" v="213" actId="113"/>
        <pc:sldMkLst>
          <pc:docMk/>
          <pc:sldMk cId="571242332" sldId="279"/>
        </pc:sldMkLst>
        <pc:spChg chg="mod">
          <ac:chgData name="Jonathan Petts" userId="5dd4f9a4c1668749" providerId="LiveId" clId="{32CCD6A9-3577-4638-ACDE-1613C5AE83CB}" dt="2020-02-05T17:20:22.570" v="187" actId="113"/>
          <ac:spMkLst>
            <pc:docMk/>
            <pc:sldMk cId="571242332" sldId="279"/>
            <ac:spMk id="6" creationId="{50B3CE25-C754-4B20-9A9F-EF8FBD3D49E7}"/>
          </ac:spMkLst>
        </pc:spChg>
        <pc:spChg chg="add mod">
          <ac:chgData name="Jonathan Petts" userId="5dd4f9a4c1668749" providerId="LiveId" clId="{32CCD6A9-3577-4638-ACDE-1613C5AE83CB}" dt="2020-02-05T17:24:58.670" v="213" actId="113"/>
          <ac:spMkLst>
            <pc:docMk/>
            <pc:sldMk cId="571242332" sldId="279"/>
            <ac:spMk id="9" creationId="{A31FCFA4-54E8-41D2-A3C0-D08ED1042DAE}"/>
          </ac:spMkLst>
        </pc:spChg>
      </pc:sldChg>
      <pc:sldChg chg="delSp modSp">
        <pc:chgData name="Jonathan Petts" userId="5dd4f9a4c1668749" providerId="LiveId" clId="{32CCD6A9-3577-4638-ACDE-1613C5AE83CB}" dt="2020-02-05T17:25:47.215" v="217" actId="478"/>
        <pc:sldMkLst>
          <pc:docMk/>
          <pc:sldMk cId="810256846" sldId="280"/>
        </pc:sldMkLst>
        <pc:spChg chg="del mod">
          <ac:chgData name="Jonathan Petts" userId="5dd4f9a4c1668749" providerId="LiveId" clId="{32CCD6A9-3577-4638-ACDE-1613C5AE83CB}" dt="2020-02-05T17:25:47.215" v="217" actId="478"/>
          <ac:spMkLst>
            <pc:docMk/>
            <pc:sldMk cId="810256846" sldId="280"/>
            <ac:spMk id="9" creationId="{15BA87A8-9DF4-44C3-A37D-EDC80ABB2DEF}"/>
          </ac:spMkLst>
        </pc:spChg>
      </pc:sldChg>
      <pc:sldChg chg="addSp modSp">
        <pc:chgData name="Jonathan Petts" userId="5dd4f9a4c1668749" providerId="LiveId" clId="{32CCD6A9-3577-4638-ACDE-1613C5AE83CB}" dt="2020-02-05T17:38:19.549" v="582" actId="5793"/>
        <pc:sldMkLst>
          <pc:docMk/>
          <pc:sldMk cId="1063430022" sldId="281"/>
        </pc:sldMkLst>
        <pc:spChg chg="mod">
          <ac:chgData name="Jonathan Petts" userId="5dd4f9a4c1668749" providerId="LiveId" clId="{32CCD6A9-3577-4638-ACDE-1613C5AE83CB}" dt="2020-02-05T17:38:19.549" v="582" actId="5793"/>
          <ac:spMkLst>
            <pc:docMk/>
            <pc:sldMk cId="1063430022" sldId="281"/>
            <ac:spMk id="6" creationId="{50B3CE25-C754-4B20-9A9F-EF8FBD3D49E7}"/>
          </ac:spMkLst>
        </pc:spChg>
        <pc:spChg chg="add">
          <ac:chgData name="Jonathan Petts" userId="5dd4f9a4c1668749" providerId="LiveId" clId="{32CCD6A9-3577-4638-ACDE-1613C5AE83CB}" dt="2020-02-05T17:37:37.551" v="579"/>
          <ac:spMkLst>
            <pc:docMk/>
            <pc:sldMk cId="1063430022" sldId="281"/>
            <ac:spMk id="7" creationId="{5AC98863-39C5-45BD-BEFE-A07DB9C2B5FE}"/>
          </ac:spMkLst>
        </pc:spChg>
        <pc:spChg chg="add">
          <ac:chgData name="Jonathan Petts" userId="5dd4f9a4c1668749" providerId="LiveId" clId="{32CCD6A9-3577-4638-ACDE-1613C5AE83CB}" dt="2020-02-05T17:37:37.551" v="579"/>
          <ac:spMkLst>
            <pc:docMk/>
            <pc:sldMk cId="1063430022" sldId="281"/>
            <ac:spMk id="8" creationId="{11CE4773-BB64-4BDF-8E18-C84E15CE896C}"/>
          </ac:spMkLst>
        </pc:spChg>
        <pc:spChg chg="add">
          <ac:chgData name="Jonathan Petts" userId="5dd4f9a4c1668749" providerId="LiveId" clId="{32CCD6A9-3577-4638-ACDE-1613C5AE83CB}" dt="2020-02-05T17:37:37.551" v="579"/>
          <ac:spMkLst>
            <pc:docMk/>
            <pc:sldMk cId="1063430022" sldId="281"/>
            <ac:spMk id="9" creationId="{C17B0FBF-9C0A-4718-A6EB-767DF9E21FB0}"/>
          </ac:spMkLst>
        </pc:spChg>
        <pc:spChg chg="add">
          <ac:chgData name="Jonathan Petts" userId="5dd4f9a4c1668749" providerId="LiveId" clId="{32CCD6A9-3577-4638-ACDE-1613C5AE83CB}" dt="2020-02-05T17:37:37.551" v="579"/>
          <ac:spMkLst>
            <pc:docMk/>
            <pc:sldMk cId="1063430022" sldId="281"/>
            <ac:spMk id="10" creationId="{DFC22290-1827-4F30-AF2F-E8E9E17B1153}"/>
          </ac:spMkLst>
        </pc:spChg>
        <pc:spChg chg="add">
          <ac:chgData name="Jonathan Petts" userId="5dd4f9a4c1668749" providerId="LiveId" clId="{32CCD6A9-3577-4638-ACDE-1613C5AE83CB}" dt="2020-02-05T17:37:37.551" v="579"/>
          <ac:spMkLst>
            <pc:docMk/>
            <pc:sldMk cId="1063430022" sldId="281"/>
            <ac:spMk id="11" creationId="{771285DF-F4A8-4831-BC40-ACD4FEB6A3A2}"/>
          </ac:spMkLst>
        </pc:spChg>
        <pc:spChg chg="add">
          <ac:chgData name="Jonathan Petts" userId="5dd4f9a4c1668749" providerId="LiveId" clId="{32CCD6A9-3577-4638-ACDE-1613C5AE83CB}" dt="2020-02-05T17:37:37.551" v="579"/>
          <ac:spMkLst>
            <pc:docMk/>
            <pc:sldMk cId="1063430022" sldId="281"/>
            <ac:spMk id="12" creationId="{2FFCE853-3103-48C6-B4DF-6A878912E9EA}"/>
          </ac:spMkLst>
        </pc:spChg>
      </pc:sldChg>
      <pc:sldChg chg="del">
        <pc:chgData name="Jonathan Petts" userId="5dd4f9a4c1668749" providerId="LiveId" clId="{32CCD6A9-3577-4638-ACDE-1613C5AE83CB}" dt="2020-02-05T17:38:49.599" v="588" actId="47"/>
        <pc:sldMkLst>
          <pc:docMk/>
          <pc:sldMk cId="3998241163" sldId="282"/>
        </pc:sldMkLst>
      </pc:sldChg>
      <pc:sldChg chg="del">
        <pc:chgData name="Jonathan Petts" userId="5dd4f9a4c1668749" providerId="LiveId" clId="{32CCD6A9-3577-4638-ACDE-1613C5AE83CB}" dt="2020-02-05T17:39:40.105" v="597" actId="47"/>
        <pc:sldMkLst>
          <pc:docMk/>
          <pc:sldMk cId="209460811" sldId="283"/>
        </pc:sldMkLst>
      </pc:sldChg>
      <pc:sldChg chg="del">
        <pc:chgData name="Jonathan Petts" userId="5dd4f9a4c1668749" providerId="LiveId" clId="{32CCD6A9-3577-4638-ACDE-1613C5AE83CB}" dt="2020-02-05T17:04:37.033" v="1" actId="47"/>
        <pc:sldMkLst>
          <pc:docMk/>
          <pc:sldMk cId="868826687" sldId="289"/>
        </pc:sldMkLst>
      </pc:sldChg>
      <pc:sldChg chg="modSp del">
        <pc:chgData name="Jonathan Petts" userId="5dd4f9a4c1668749" providerId="LiveId" clId="{32CCD6A9-3577-4638-ACDE-1613C5AE83CB}" dt="2020-02-05T17:36:52.155" v="571" actId="47"/>
        <pc:sldMkLst>
          <pc:docMk/>
          <pc:sldMk cId="893198667" sldId="292"/>
        </pc:sldMkLst>
        <pc:spChg chg="mod">
          <ac:chgData name="Jonathan Petts" userId="5dd4f9a4c1668749" providerId="LiveId" clId="{32CCD6A9-3577-4638-ACDE-1613C5AE83CB}" dt="2020-02-05T17:28:45.352" v="229" actId="20577"/>
          <ac:spMkLst>
            <pc:docMk/>
            <pc:sldMk cId="893198667" sldId="292"/>
            <ac:spMk id="6" creationId="{50B3CE25-C754-4B20-9A9F-EF8FBD3D49E7}"/>
          </ac:spMkLst>
        </pc:spChg>
      </pc:sldChg>
      <pc:sldChg chg="del">
        <pc:chgData name="Jonathan Petts" userId="5dd4f9a4c1668749" providerId="LiveId" clId="{32CCD6A9-3577-4638-ACDE-1613C5AE83CB}" dt="2020-02-05T17:27:22.514" v="219" actId="47"/>
        <pc:sldMkLst>
          <pc:docMk/>
          <pc:sldMk cId="2948950997" sldId="293"/>
        </pc:sldMkLst>
      </pc:sldChg>
      <pc:sldChg chg="addSp delSp">
        <pc:chgData name="Jonathan Petts" userId="5dd4f9a4c1668749" providerId="LiveId" clId="{32CCD6A9-3577-4638-ACDE-1613C5AE83CB}" dt="2020-02-05T17:37:33.510" v="578"/>
        <pc:sldMkLst>
          <pc:docMk/>
          <pc:sldMk cId="2784940413" sldId="294"/>
        </pc:sldMkLst>
        <pc:spChg chg="del">
          <ac:chgData name="Jonathan Petts" userId="5dd4f9a4c1668749" providerId="LiveId" clId="{32CCD6A9-3577-4638-ACDE-1613C5AE83CB}" dt="2020-02-05T17:27:13.876" v="218" actId="478"/>
          <ac:spMkLst>
            <pc:docMk/>
            <pc:sldMk cId="2784940413" sldId="294"/>
            <ac:spMk id="7" creationId="{37A33D74-D6C8-4758-A1A6-A9B9A000F6CB}"/>
          </ac:spMkLst>
        </pc:spChg>
        <pc:spChg chg="add">
          <ac:chgData name="Jonathan Petts" userId="5dd4f9a4c1668749" providerId="LiveId" clId="{32CCD6A9-3577-4638-ACDE-1613C5AE83CB}" dt="2020-02-05T17:37:33.510" v="578"/>
          <ac:spMkLst>
            <pc:docMk/>
            <pc:sldMk cId="2784940413" sldId="294"/>
            <ac:spMk id="8" creationId="{054C9ECD-0C98-464A-955D-368D53FD0904}"/>
          </ac:spMkLst>
        </pc:spChg>
        <pc:spChg chg="add">
          <ac:chgData name="Jonathan Petts" userId="5dd4f9a4c1668749" providerId="LiveId" clId="{32CCD6A9-3577-4638-ACDE-1613C5AE83CB}" dt="2020-02-05T17:37:33.510" v="578"/>
          <ac:spMkLst>
            <pc:docMk/>
            <pc:sldMk cId="2784940413" sldId="294"/>
            <ac:spMk id="9" creationId="{93EAF37E-B8EE-4D7F-A68F-2E81109A41AE}"/>
          </ac:spMkLst>
        </pc:spChg>
        <pc:spChg chg="add">
          <ac:chgData name="Jonathan Petts" userId="5dd4f9a4c1668749" providerId="LiveId" clId="{32CCD6A9-3577-4638-ACDE-1613C5AE83CB}" dt="2020-02-05T17:37:33.510" v="578"/>
          <ac:spMkLst>
            <pc:docMk/>
            <pc:sldMk cId="2784940413" sldId="294"/>
            <ac:spMk id="10" creationId="{D90C85FD-B09E-4BE6-B09A-57B3E1649BA5}"/>
          </ac:spMkLst>
        </pc:spChg>
        <pc:spChg chg="add">
          <ac:chgData name="Jonathan Petts" userId="5dd4f9a4c1668749" providerId="LiveId" clId="{32CCD6A9-3577-4638-ACDE-1613C5AE83CB}" dt="2020-02-05T17:37:33.510" v="578"/>
          <ac:spMkLst>
            <pc:docMk/>
            <pc:sldMk cId="2784940413" sldId="294"/>
            <ac:spMk id="11" creationId="{320A5A4C-7B6D-41AD-BB64-F9B343D27C47}"/>
          </ac:spMkLst>
        </pc:spChg>
        <pc:spChg chg="add">
          <ac:chgData name="Jonathan Petts" userId="5dd4f9a4c1668749" providerId="LiveId" clId="{32CCD6A9-3577-4638-ACDE-1613C5AE83CB}" dt="2020-02-05T17:37:33.510" v="578"/>
          <ac:spMkLst>
            <pc:docMk/>
            <pc:sldMk cId="2784940413" sldId="294"/>
            <ac:spMk id="12" creationId="{6234A130-D7AB-4C38-9944-536043367307}"/>
          </ac:spMkLst>
        </pc:spChg>
        <pc:spChg chg="add">
          <ac:chgData name="Jonathan Petts" userId="5dd4f9a4c1668749" providerId="LiveId" clId="{32CCD6A9-3577-4638-ACDE-1613C5AE83CB}" dt="2020-02-05T17:37:33.510" v="578"/>
          <ac:spMkLst>
            <pc:docMk/>
            <pc:sldMk cId="2784940413" sldId="294"/>
            <ac:spMk id="13" creationId="{6D90871A-45FD-4A53-9AF7-AFF221F6BB43}"/>
          </ac:spMkLst>
        </pc:spChg>
      </pc:sldChg>
      <pc:sldChg chg="del">
        <pc:chgData name="Jonathan Petts" userId="5dd4f9a4c1668749" providerId="LiveId" clId="{32CCD6A9-3577-4638-ACDE-1613C5AE83CB}" dt="2020-02-05T17:07:35.230" v="23" actId="47"/>
        <pc:sldMkLst>
          <pc:docMk/>
          <pc:sldMk cId="2336768369" sldId="295"/>
        </pc:sldMkLst>
      </pc:sldChg>
      <pc:sldChg chg="modSp add">
        <pc:chgData name="Jonathan Petts" userId="5dd4f9a4c1668749" providerId="LiveId" clId="{32CCD6A9-3577-4638-ACDE-1613C5AE83CB}" dt="2020-02-05T17:04:50.988" v="3" actId="207"/>
        <pc:sldMkLst>
          <pc:docMk/>
          <pc:sldMk cId="3286242220" sldId="296"/>
        </pc:sldMkLst>
        <pc:spChg chg="mod">
          <ac:chgData name="Jonathan Petts" userId="5dd4f9a4c1668749" providerId="LiveId" clId="{32CCD6A9-3577-4638-ACDE-1613C5AE83CB}" dt="2020-02-05T17:04:50.988" v="3" actId="207"/>
          <ac:spMkLst>
            <pc:docMk/>
            <pc:sldMk cId="3286242220" sldId="296"/>
            <ac:spMk id="13" creationId="{489EC5AC-DF56-42D9-BCE6-82E50FDE420D}"/>
          </ac:spMkLst>
        </pc:spChg>
      </pc:sldChg>
      <pc:sldChg chg="delSp modSp add del">
        <pc:chgData name="Jonathan Petts" userId="5dd4f9a4c1668749" providerId="LiveId" clId="{32CCD6A9-3577-4638-ACDE-1613C5AE83CB}" dt="2020-02-05T17:12:29.435" v="130" actId="47"/>
        <pc:sldMkLst>
          <pc:docMk/>
          <pc:sldMk cId="2998981799" sldId="297"/>
        </pc:sldMkLst>
        <pc:spChg chg="del">
          <ac:chgData name="Jonathan Petts" userId="5dd4f9a4c1668749" providerId="LiveId" clId="{32CCD6A9-3577-4638-ACDE-1613C5AE83CB}" dt="2020-02-05T17:07:17.569" v="22" actId="478"/>
          <ac:spMkLst>
            <pc:docMk/>
            <pc:sldMk cId="2998981799" sldId="297"/>
            <ac:spMk id="7" creationId="{02103F0E-6972-40A5-8FF2-4FCC78C2491F}"/>
          </ac:spMkLst>
        </pc:spChg>
        <pc:spChg chg="mod">
          <ac:chgData name="Jonathan Petts" userId="5dd4f9a4c1668749" providerId="LiveId" clId="{32CCD6A9-3577-4638-ACDE-1613C5AE83CB}" dt="2020-02-05T17:08:39.703" v="28" actId="113"/>
          <ac:spMkLst>
            <pc:docMk/>
            <pc:sldMk cId="2998981799" sldId="297"/>
            <ac:spMk id="13" creationId="{489EC5AC-DF56-42D9-BCE6-82E50FDE420D}"/>
          </ac:spMkLst>
        </pc:spChg>
      </pc:sldChg>
      <pc:sldChg chg="add ord">
        <pc:chgData name="Jonathan Petts" userId="5dd4f9a4c1668749" providerId="LiveId" clId="{32CCD6A9-3577-4638-ACDE-1613C5AE83CB}" dt="2020-02-05T17:08:08.835" v="26"/>
        <pc:sldMkLst>
          <pc:docMk/>
          <pc:sldMk cId="2188403869" sldId="298"/>
        </pc:sldMkLst>
      </pc:sldChg>
      <pc:sldChg chg="modSp add">
        <pc:chgData name="Jonathan Petts" userId="5dd4f9a4c1668749" providerId="LiveId" clId="{32CCD6A9-3577-4638-ACDE-1613C5AE83CB}" dt="2020-02-05T17:12:22.205" v="129" actId="6549"/>
        <pc:sldMkLst>
          <pc:docMk/>
          <pc:sldMk cId="1477199846" sldId="299"/>
        </pc:sldMkLst>
        <pc:spChg chg="mod">
          <ac:chgData name="Jonathan Petts" userId="5dd4f9a4c1668749" providerId="LiveId" clId="{32CCD6A9-3577-4638-ACDE-1613C5AE83CB}" dt="2020-02-05T17:12:22.205" v="129" actId="6549"/>
          <ac:spMkLst>
            <pc:docMk/>
            <pc:sldMk cId="1477199846" sldId="299"/>
            <ac:spMk id="13" creationId="{489EC5AC-DF56-42D9-BCE6-82E50FDE420D}"/>
          </ac:spMkLst>
        </pc:spChg>
      </pc:sldChg>
      <pc:sldChg chg="add del">
        <pc:chgData name="Jonathan Petts" userId="5dd4f9a4c1668749" providerId="LiveId" clId="{32CCD6A9-3577-4638-ACDE-1613C5AE83CB}" dt="2020-02-05T17:09:53.074" v="32"/>
        <pc:sldMkLst>
          <pc:docMk/>
          <pc:sldMk cId="573155867" sldId="300"/>
        </pc:sldMkLst>
      </pc:sldChg>
      <pc:sldChg chg="addSp modSp add">
        <pc:chgData name="Jonathan Petts" userId="5dd4f9a4c1668749" providerId="LiveId" clId="{32CCD6A9-3577-4638-ACDE-1613C5AE83CB}" dt="2020-02-05T17:11:45.385" v="114" actId="1076"/>
        <pc:sldMkLst>
          <pc:docMk/>
          <pc:sldMk cId="36910876" sldId="301"/>
        </pc:sldMkLst>
        <pc:spChg chg="mod">
          <ac:chgData name="Jonathan Petts" userId="5dd4f9a4c1668749" providerId="LiveId" clId="{32CCD6A9-3577-4638-ACDE-1613C5AE83CB}" dt="2020-02-05T17:10:16.861" v="35" actId="20577"/>
          <ac:spMkLst>
            <pc:docMk/>
            <pc:sldMk cId="36910876" sldId="301"/>
            <ac:spMk id="3" creationId="{827487D0-01E8-4745-A920-6E12B4D660A7}"/>
          </ac:spMkLst>
        </pc:spChg>
        <pc:spChg chg="add mod">
          <ac:chgData name="Jonathan Petts" userId="5dd4f9a4c1668749" providerId="LiveId" clId="{32CCD6A9-3577-4638-ACDE-1613C5AE83CB}" dt="2020-02-05T17:11:45.385" v="114" actId="1076"/>
          <ac:spMkLst>
            <pc:docMk/>
            <pc:sldMk cId="36910876" sldId="301"/>
            <ac:spMk id="6" creationId="{5556D0A9-2CB2-4F65-A458-8E75F7849768}"/>
          </ac:spMkLst>
        </pc:spChg>
      </pc:sldChg>
      <pc:sldChg chg="modSp add">
        <pc:chgData name="Jonathan Petts" userId="5dd4f9a4c1668749" providerId="LiveId" clId="{32CCD6A9-3577-4638-ACDE-1613C5AE83CB}" dt="2020-02-05T17:35:29.255" v="569" actId="14100"/>
        <pc:sldMkLst>
          <pc:docMk/>
          <pc:sldMk cId="1449072890" sldId="302"/>
        </pc:sldMkLst>
        <pc:spChg chg="mod">
          <ac:chgData name="Jonathan Petts" userId="5dd4f9a4c1668749" providerId="LiveId" clId="{32CCD6A9-3577-4638-ACDE-1613C5AE83CB}" dt="2020-02-05T17:35:29.255" v="569" actId="14100"/>
          <ac:spMkLst>
            <pc:docMk/>
            <pc:sldMk cId="1449072890" sldId="302"/>
            <ac:spMk id="2" creationId="{FC538E92-65F0-417B-8EA5-287EE42CB634}"/>
          </ac:spMkLst>
        </pc:spChg>
        <pc:spChg chg="mod">
          <ac:chgData name="Jonathan Petts" userId="5dd4f9a4c1668749" providerId="LiveId" clId="{32CCD6A9-3577-4638-ACDE-1613C5AE83CB}" dt="2020-02-05T17:13:49.965" v="137" actId="207"/>
          <ac:spMkLst>
            <pc:docMk/>
            <pc:sldMk cId="1449072890" sldId="302"/>
            <ac:spMk id="7" creationId="{02103F0E-6972-40A5-8FF2-4FCC78C2491F}"/>
          </ac:spMkLst>
        </pc:spChg>
        <pc:spChg chg="mod">
          <ac:chgData name="Jonathan Petts" userId="5dd4f9a4c1668749" providerId="LiveId" clId="{32CCD6A9-3577-4638-ACDE-1613C5AE83CB}" dt="2020-02-05T17:13:37.870" v="135" actId="13926"/>
          <ac:spMkLst>
            <pc:docMk/>
            <pc:sldMk cId="1449072890" sldId="302"/>
            <ac:spMk id="13" creationId="{489EC5AC-DF56-42D9-BCE6-82E50FDE420D}"/>
          </ac:spMkLst>
        </pc:spChg>
      </pc:sldChg>
      <pc:sldChg chg="add">
        <pc:chgData name="Jonathan Petts" userId="5dd4f9a4c1668749" providerId="LiveId" clId="{32CCD6A9-3577-4638-ACDE-1613C5AE83CB}" dt="2020-02-05T17:25:44.678" v="216"/>
        <pc:sldMkLst>
          <pc:docMk/>
          <pc:sldMk cId="23027747" sldId="303"/>
        </pc:sldMkLst>
      </pc:sldChg>
      <pc:sldChg chg="modSp add ord">
        <pc:chgData name="Jonathan Petts" userId="5dd4f9a4c1668749" providerId="LiveId" clId="{32CCD6A9-3577-4638-ACDE-1613C5AE83CB}" dt="2020-02-05T17:34:37.890" v="543" actId="5793"/>
        <pc:sldMkLst>
          <pc:docMk/>
          <pc:sldMk cId="1675132862" sldId="304"/>
        </pc:sldMkLst>
        <pc:spChg chg="mod">
          <ac:chgData name="Jonathan Petts" userId="5dd4f9a4c1668749" providerId="LiveId" clId="{32CCD6A9-3577-4638-ACDE-1613C5AE83CB}" dt="2020-02-05T17:34:37.890" v="543" actId="5793"/>
          <ac:spMkLst>
            <pc:docMk/>
            <pc:sldMk cId="1675132862" sldId="304"/>
            <ac:spMk id="6" creationId="{50B3CE25-C754-4B20-9A9F-EF8FBD3D49E7}"/>
          </ac:spMkLst>
        </pc:spChg>
        <pc:spChg chg="mod">
          <ac:chgData name="Jonathan Petts" userId="5dd4f9a4c1668749" providerId="LiveId" clId="{32CCD6A9-3577-4638-ACDE-1613C5AE83CB}" dt="2020-02-05T17:30:18.700" v="272" actId="20577"/>
          <ac:spMkLst>
            <pc:docMk/>
            <pc:sldMk cId="1675132862" sldId="304"/>
            <ac:spMk id="8" creationId="{624E63A4-CEA7-4FAC-9961-1D59D3B9ECBE}"/>
          </ac:spMkLst>
        </pc:spChg>
        <pc:picChg chg="mod">
          <ac:chgData name="Jonathan Petts" userId="5dd4f9a4c1668749" providerId="LiveId" clId="{32CCD6A9-3577-4638-ACDE-1613C5AE83CB}" dt="2020-02-05T17:33:46.946" v="534" actId="1076"/>
          <ac:picMkLst>
            <pc:docMk/>
            <pc:sldMk cId="1675132862" sldId="304"/>
            <ac:picMk id="7" creationId="{1AF151EE-1D9E-4FD5-8B9E-38D9BA6488BC}"/>
          </ac:picMkLst>
        </pc:picChg>
      </pc:sldChg>
      <pc:sldChg chg="addSp delSp modSp add ord">
        <pc:chgData name="Jonathan Petts" userId="5dd4f9a4c1668749" providerId="LiveId" clId="{32CCD6A9-3577-4638-ACDE-1613C5AE83CB}" dt="2020-02-05T17:48:48.029" v="672" actId="1076"/>
        <pc:sldMkLst>
          <pc:docMk/>
          <pc:sldMk cId="3425829211" sldId="305"/>
        </pc:sldMkLst>
        <pc:spChg chg="add mod">
          <ac:chgData name="Jonathan Petts" userId="5dd4f9a4c1668749" providerId="LiveId" clId="{32CCD6A9-3577-4638-ACDE-1613C5AE83CB}" dt="2020-02-05T17:41:44.842" v="609" actId="14100"/>
          <ac:spMkLst>
            <pc:docMk/>
            <pc:sldMk cId="3425829211" sldId="305"/>
            <ac:spMk id="5" creationId="{35DDEB1C-11BD-42E6-B386-DCC23E2630FD}"/>
          </ac:spMkLst>
        </pc:spChg>
        <pc:spChg chg="mod">
          <ac:chgData name="Jonathan Petts" userId="5dd4f9a4c1668749" providerId="LiveId" clId="{32CCD6A9-3577-4638-ACDE-1613C5AE83CB}" dt="2020-02-05T17:48:48.029" v="672" actId="1076"/>
          <ac:spMkLst>
            <pc:docMk/>
            <pc:sldMk cId="3425829211" sldId="305"/>
            <ac:spMk id="6" creationId="{50B3CE25-C754-4B20-9A9F-EF8FBD3D49E7}"/>
          </ac:spMkLst>
        </pc:spChg>
        <pc:spChg chg="del">
          <ac:chgData name="Jonathan Petts" userId="5dd4f9a4c1668749" providerId="LiveId" clId="{32CCD6A9-3577-4638-ACDE-1613C5AE83CB}" dt="2020-02-05T17:40:54.952" v="599" actId="478"/>
          <ac:spMkLst>
            <pc:docMk/>
            <pc:sldMk cId="3425829211" sldId="305"/>
            <ac:spMk id="8" creationId="{624E63A4-CEA7-4FAC-9961-1D59D3B9ECBE}"/>
          </ac:spMkLst>
        </pc:spChg>
        <pc:spChg chg="add">
          <ac:chgData name="Jonathan Petts" userId="5dd4f9a4c1668749" providerId="LiveId" clId="{32CCD6A9-3577-4638-ACDE-1613C5AE83CB}" dt="2020-02-05T17:40:44.964" v="598"/>
          <ac:spMkLst>
            <pc:docMk/>
            <pc:sldMk cId="3425829211" sldId="305"/>
            <ac:spMk id="9" creationId="{B4F7F985-2C47-463C-B03D-E5B52CB86500}"/>
          </ac:spMkLst>
        </pc:spChg>
        <pc:spChg chg="add">
          <ac:chgData name="Jonathan Petts" userId="5dd4f9a4c1668749" providerId="LiveId" clId="{32CCD6A9-3577-4638-ACDE-1613C5AE83CB}" dt="2020-02-05T17:40:44.964" v="598"/>
          <ac:spMkLst>
            <pc:docMk/>
            <pc:sldMk cId="3425829211" sldId="305"/>
            <ac:spMk id="10" creationId="{CE898C84-5136-4FD7-B1E0-095727FE46CA}"/>
          </ac:spMkLst>
        </pc:spChg>
        <pc:spChg chg="add">
          <ac:chgData name="Jonathan Petts" userId="5dd4f9a4c1668749" providerId="LiveId" clId="{32CCD6A9-3577-4638-ACDE-1613C5AE83CB}" dt="2020-02-05T17:40:44.964" v="598"/>
          <ac:spMkLst>
            <pc:docMk/>
            <pc:sldMk cId="3425829211" sldId="305"/>
            <ac:spMk id="11" creationId="{990A677C-A3E3-4C13-BF3C-35E59F43E62E}"/>
          </ac:spMkLst>
        </pc:spChg>
        <pc:spChg chg="add mod ord">
          <ac:chgData name="Jonathan Petts" userId="5dd4f9a4c1668749" providerId="LiveId" clId="{32CCD6A9-3577-4638-ACDE-1613C5AE83CB}" dt="2020-02-05T17:47:59.296" v="657" actId="207"/>
          <ac:spMkLst>
            <pc:docMk/>
            <pc:sldMk cId="3425829211" sldId="305"/>
            <ac:spMk id="12" creationId="{485FD28F-3B8F-4130-9850-22644191D617}"/>
          </ac:spMkLst>
        </pc:spChg>
        <pc:picChg chg="ord">
          <ac:chgData name="Jonathan Petts" userId="5dd4f9a4c1668749" providerId="LiveId" clId="{32CCD6A9-3577-4638-ACDE-1613C5AE83CB}" dt="2020-02-05T17:46:11.321" v="655" actId="167"/>
          <ac:picMkLst>
            <pc:docMk/>
            <pc:sldMk cId="3425829211" sldId="305"/>
            <ac:picMk id="7" creationId="{1AF151EE-1D9E-4FD5-8B9E-38D9BA6488BC}"/>
          </ac:picMkLst>
        </pc:picChg>
      </pc:sldChg>
      <pc:sldChg chg="modSp add">
        <pc:chgData name="Jonathan Petts" userId="5dd4f9a4c1668749" providerId="LiveId" clId="{32CCD6A9-3577-4638-ACDE-1613C5AE83CB}" dt="2020-02-05T17:37:01.982" v="577" actId="20577"/>
        <pc:sldMkLst>
          <pc:docMk/>
          <pc:sldMk cId="2942147864" sldId="306"/>
        </pc:sldMkLst>
        <pc:spChg chg="mod">
          <ac:chgData name="Jonathan Petts" userId="5dd4f9a4c1668749" providerId="LiveId" clId="{32CCD6A9-3577-4638-ACDE-1613C5AE83CB}" dt="2020-02-05T17:37:01.982" v="577" actId="20577"/>
          <ac:spMkLst>
            <pc:docMk/>
            <pc:sldMk cId="2942147864" sldId="306"/>
            <ac:spMk id="6" creationId="{50B3CE25-C754-4B20-9A9F-EF8FBD3D49E7}"/>
          </ac:spMkLst>
        </pc:spChg>
      </pc:sldChg>
      <pc:sldChg chg="addSp delSp modSp add">
        <pc:chgData name="Jonathan Petts" userId="5dd4f9a4c1668749" providerId="LiveId" clId="{32CCD6A9-3577-4638-ACDE-1613C5AE83CB}" dt="2020-02-05T17:38:38.308" v="587" actId="14100"/>
        <pc:sldMkLst>
          <pc:docMk/>
          <pc:sldMk cId="760729561" sldId="307"/>
        </pc:sldMkLst>
        <pc:spChg chg="del">
          <ac:chgData name="Jonathan Petts" userId="5dd4f9a4c1668749" providerId="LiveId" clId="{32CCD6A9-3577-4638-ACDE-1613C5AE83CB}" dt="2020-02-05T17:38:29.924" v="584" actId="478"/>
          <ac:spMkLst>
            <pc:docMk/>
            <pc:sldMk cId="760729561" sldId="307"/>
            <ac:spMk id="6" creationId="{50B3CE25-C754-4B20-9A9F-EF8FBD3D49E7}"/>
          </ac:spMkLst>
        </pc:spChg>
        <pc:spChg chg="add mod">
          <ac:chgData name="Jonathan Petts" userId="5dd4f9a4c1668749" providerId="LiveId" clId="{32CCD6A9-3577-4638-ACDE-1613C5AE83CB}" dt="2020-02-05T17:38:38.308" v="587" actId="14100"/>
          <ac:spMkLst>
            <pc:docMk/>
            <pc:sldMk cId="760729561" sldId="307"/>
            <ac:spMk id="13" creationId="{CDDB46E1-2F10-4B3C-B86F-D23432D7E1A3}"/>
          </ac:spMkLst>
        </pc:spChg>
      </pc:sldChg>
      <pc:sldChg chg="addSp delSp modSp add">
        <pc:chgData name="Jonathan Petts" userId="5dd4f9a4c1668749" providerId="LiveId" clId="{32CCD6A9-3577-4638-ACDE-1613C5AE83CB}" dt="2020-02-05T17:39:28.199" v="596" actId="478"/>
        <pc:sldMkLst>
          <pc:docMk/>
          <pc:sldMk cId="3642938097" sldId="308"/>
        </pc:sldMkLst>
        <pc:spChg chg="add del">
          <ac:chgData name="Jonathan Petts" userId="5dd4f9a4c1668749" providerId="LiveId" clId="{32CCD6A9-3577-4638-ACDE-1613C5AE83CB}" dt="2020-02-05T17:39:28.199" v="596" actId="478"/>
          <ac:spMkLst>
            <pc:docMk/>
            <pc:sldMk cId="3642938097" sldId="308"/>
            <ac:spMk id="13" creationId="{CDDB46E1-2F10-4B3C-B86F-D23432D7E1A3}"/>
          </ac:spMkLst>
        </pc:spChg>
        <pc:spChg chg="add mod">
          <ac:chgData name="Jonathan Petts" userId="5dd4f9a4c1668749" providerId="LiveId" clId="{32CCD6A9-3577-4638-ACDE-1613C5AE83CB}" dt="2020-02-05T17:39:21.923" v="593" actId="14100"/>
          <ac:spMkLst>
            <pc:docMk/>
            <pc:sldMk cId="3642938097" sldId="308"/>
            <ac:spMk id="14" creationId="{50F4A25D-5CB5-43BB-838D-DDE6862E27D7}"/>
          </ac:spMkLst>
        </pc:spChg>
        <pc:picChg chg="add del">
          <ac:chgData name="Jonathan Petts" userId="5dd4f9a4c1668749" providerId="LiveId" clId="{32CCD6A9-3577-4638-ACDE-1613C5AE83CB}" dt="2020-02-05T17:39:26.600" v="595" actId="478"/>
          <ac:picMkLst>
            <pc:docMk/>
            <pc:sldMk cId="3642938097" sldId="308"/>
            <ac:picMk id="5" creationId="{2A686E86-EABE-48F7-9D5B-E40C0081A743}"/>
          </ac:picMkLst>
        </pc:picChg>
      </pc:sldChg>
      <pc:sldChg chg="addSp delSp add">
        <pc:chgData name="Jonathan Petts" userId="5dd4f9a4c1668749" providerId="LiveId" clId="{32CCD6A9-3577-4638-ACDE-1613C5AE83CB}" dt="2020-02-05T17:44:58.834" v="647" actId="478"/>
        <pc:sldMkLst>
          <pc:docMk/>
          <pc:sldMk cId="2364166124" sldId="309"/>
        </pc:sldMkLst>
        <pc:spChg chg="add del">
          <ac:chgData name="Jonathan Petts" userId="5dd4f9a4c1668749" providerId="LiveId" clId="{32CCD6A9-3577-4638-ACDE-1613C5AE83CB}" dt="2020-02-05T17:44:58.834" v="647" actId="478"/>
          <ac:spMkLst>
            <pc:docMk/>
            <pc:sldMk cId="2364166124" sldId="309"/>
            <ac:spMk id="2" creationId="{FC538E92-65F0-417B-8EA5-287EE42CB634}"/>
          </ac:spMkLst>
        </pc:spChg>
        <pc:spChg chg="del">
          <ac:chgData name="Jonathan Petts" userId="5dd4f9a4c1668749" providerId="LiveId" clId="{32CCD6A9-3577-4638-ACDE-1613C5AE83CB}" dt="2020-02-05T17:44:22.105" v="639" actId="478"/>
          <ac:spMkLst>
            <pc:docMk/>
            <pc:sldMk cId="2364166124" sldId="309"/>
            <ac:spMk id="8" creationId="{D6A46D61-FE00-4727-9DFD-84D30C08AD95}"/>
          </ac:spMkLst>
        </pc:spChg>
        <pc:spChg chg="del">
          <ac:chgData name="Jonathan Petts" userId="5dd4f9a4c1668749" providerId="LiveId" clId="{32CCD6A9-3577-4638-ACDE-1613C5AE83CB}" dt="2020-02-05T17:44:22.105" v="639" actId="478"/>
          <ac:spMkLst>
            <pc:docMk/>
            <pc:sldMk cId="2364166124" sldId="309"/>
            <ac:spMk id="9" creationId="{66D75BEE-464C-4810-9FCF-93205988B5AE}"/>
          </ac:spMkLst>
        </pc:spChg>
        <pc:spChg chg="del">
          <ac:chgData name="Jonathan Petts" userId="5dd4f9a4c1668749" providerId="LiveId" clId="{32CCD6A9-3577-4638-ACDE-1613C5AE83CB}" dt="2020-02-05T17:44:22.105" v="639" actId="478"/>
          <ac:spMkLst>
            <pc:docMk/>
            <pc:sldMk cId="2364166124" sldId="309"/>
            <ac:spMk id="10" creationId="{41703126-A038-487B-BA2E-600C26278F99}"/>
          </ac:spMkLst>
        </pc:spChg>
        <pc:spChg chg="add del">
          <ac:chgData name="Jonathan Petts" userId="5dd4f9a4c1668749" providerId="LiveId" clId="{32CCD6A9-3577-4638-ACDE-1613C5AE83CB}" dt="2020-02-05T17:44:58.364" v="646"/>
          <ac:spMkLst>
            <pc:docMk/>
            <pc:sldMk cId="2364166124" sldId="309"/>
            <ac:spMk id="11" creationId="{31EB6CB6-61AF-443F-B68A-8759C3EAB4BB}"/>
          </ac:spMkLst>
        </pc:spChg>
      </pc:sldChg>
      <pc:sldChg chg="addSp delSp modSp add">
        <pc:chgData name="Jonathan Petts" userId="5dd4f9a4c1668749" providerId="LiveId" clId="{32CCD6A9-3577-4638-ACDE-1613C5AE83CB}" dt="2020-02-05T17:44:40.377" v="643"/>
        <pc:sldMkLst>
          <pc:docMk/>
          <pc:sldMk cId="788946862" sldId="310"/>
        </pc:sldMkLst>
        <pc:spChg chg="del">
          <ac:chgData name="Jonathan Petts" userId="5dd4f9a4c1668749" providerId="LiveId" clId="{32CCD6A9-3577-4638-ACDE-1613C5AE83CB}" dt="2020-02-05T17:44:30.712" v="642" actId="478"/>
          <ac:spMkLst>
            <pc:docMk/>
            <pc:sldMk cId="788946862" sldId="310"/>
            <ac:spMk id="2" creationId="{FC538E92-65F0-417B-8EA5-287EE42CB634}"/>
          </ac:spMkLst>
        </pc:spChg>
        <pc:spChg chg="del mod">
          <ac:chgData name="Jonathan Petts" userId="5dd4f9a4c1668749" providerId="LiveId" clId="{32CCD6A9-3577-4638-ACDE-1613C5AE83CB}" dt="2020-02-05T17:44:28.928" v="641" actId="478"/>
          <ac:spMkLst>
            <pc:docMk/>
            <pc:sldMk cId="788946862" sldId="310"/>
            <ac:spMk id="8" creationId="{D6A46D61-FE00-4727-9DFD-84D30C08AD95}"/>
          </ac:spMkLst>
        </pc:spChg>
        <pc:spChg chg="del mod">
          <ac:chgData name="Jonathan Petts" userId="5dd4f9a4c1668749" providerId="LiveId" clId="{32CCD6A9-3577-4638-ACDE-1613C5AE83CB}" dt="2020-02-05T17:44:28.928" v="641" actId="478"/>
          <ac:spMkLst>
            <pc:docMk/>
            <pc:sldMk cId="788946862" sldId="310"/>
            <ac:spMk id="9" creationId="{66D75BEE-464C-4810-9FCF-93205988B5AE}"/>
          </ac:spMkLst>
        </pc:spChg>
        <pc:spChg chg="del">
          <ac:chgData name="Jonathan Petts" userId="5dd4f9a4c1668749" providerId="LiveId" clId="{32CCD6A9-3577-4638-ACDE-1613C5AE83CB}" dt="2020-02-05T17:44:28.928" v="641" actId="478"/>
          <ac:spMkLst>
            <pc:docMk/>
            <pc:sldMk cId="788946862" sldId="310"/>
            <ac:spMk id="10" creationId="{41703126-A038-487B-BA2E-600C26278F99}"/>
          </ac:spMkLst>
        </pc:spChg>
        <pc:spChg chg="add">
          <ac:chgData name="Jonathan Petts" userId="5dd4f9a4c1668749" providerId="LiveId" clId="{32CCD6A9-3577-4638-ACDE-1613C5AE83CB}" dt="2020-02-05T17:44:40.377" v="643"/>
          <ac:spMkLst>
            <pc:docMk/>
            <pc:sldMk cId="788946862" sldId="310"/>
            <ac:spMk id="11" creationId="{128C0282-DF6D-444B-B591-88EB7BD6356A}"/>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a:t>
            </a:r>
          </a:p>
        </c:rich>
      </c:tx>
      <c:spPr>
        <a:noFill/>
        <a:ln>
          <a:noFill/>
        </a:ln>
        <a:effectLst/>
      </c:spPr>
    </c:title>
    <c:plotArea>
      <c:layout/>
      <c:pieChart>
        <c:varyColors val="1"/>
        <c:ser>
          <c:idx val="0"/>
          <c:order val="0"/>
          <c:tx>
            <c:strRef>
              <c:f>Sheet1!$B$1</c:f>
              <c:strCache>
                <c:ptCount val="1"/>
                <c:pt idx="0">
                  <c:v>My life</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930-4EE5-8ACC-455D4D132A13}"/>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930-4EE5-8ACC-455D4D132A13}"/>
              </c:ext>
            </c:extLst>
          </c:dPt>
          <c:cat>
            <c:strRef>
              <c:f>Sheet1!$A$2:$A$3</c:f>
              <c:strCache>
                <c:ptCount val="2"/>
                <c:pt idx="0">
                  <c:v>Surrendered to God</c:v>
                </c:pt>
                <c:pt idx="1">
                  <c:v>Not surrendered to God</c:v>
                </c:pt>
              </c:strCache>
            </c:strRef>
          </c:cat>
          <c:val>
            <c:numRef>
              <c:f>Sheet1!$B$2:$B$3</c:f>
              <c:numCache>
                <c:formatCode>General</c:formatCode>
                <c:ptCount val="2"/>
                <c:pt idx="0">
                  <c:v>100</c:v>
                </c:pt>
                <c:pt idx="1">
                  <c:v>5</c:v>
                </c:pt>
              </c:numCache>
            </c:numRef>
          </c:val>
          <c:extLst xmlns:c16r2="http://schemas.microsoft.com/office/drawing/2015/06/chart">
            <c:ext xmlns:c16="http://schemas.microsoft.com/office/drawing/2014/chart" uri="{C3380CC4-5D6E-409C-BE32-E72D297353CC}">
              <c16:uniqueId val="{00000000-1228-46AF-9C39-41613A4BFD96}"/>
            </c:ext>
          </c:extLst>
        </c:ser>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a:t>
            </a:r>
          </a:p>
        </c:rich>
      </c:tx>
      <c:spPr>
        <a:noFill/>
        <a:ln>
          <a:noFill/>
        </a:ln>
        <a:effectLst/>
      </c:spPr>
    </c:title>
    <c:plotArea>
      <c:layout/>
      <c:pieChart>
        <c:varyColors val="1"/>
        <c:ser>
          <c:idx val="0"/>
          <c:order val="0"/>
          <c:tx>
            <c:strRef>
              <c:f>Sheet1!$B$1</c:f>
              <c:strCache>
                <c:ptCount val="1"/>
                <c:pt idx="0">
                  <c:v>My life</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AB1-4473-A9A7-10343669DCB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AB1-4473-A9A7-10343669DCB7}"/>
              </c:ext>
            </c:extLst>
          </c:dPt>
          <c:cat>
            <c:strRef>
              <c:f>Sheet1!$A$2:$A$3</c:f>
              <c:strCache>
                <c:ptCount val="2"/>
                <c:pt idx="0">
                  <c:v>Surrendered to God</c:v>
                </c:pt>
                <c:pt idx="1">
                  <c:v>Not surrendered to God</c:v>
                </c:pt>
              </c:strCache>
            </c:strRef>
          </c:cat>
          <c:val>
            <c:numRef>
              <c:f>Sheet1!$B$2:$B$3</c:f>
              <c:numCache>
                <c:formatCode>General</c:formatCode>
                <c:ptCount val="2"/>
                <c:pt idx="0">
                  <c:v>100</c:v>
                </c:pt>
                <c:pt idx="1">
                  <c:v>2</c:v>
                </c:pt>
              </c:numCache>
            </c:numRef>
          </c:val>
          <c:extLst xmlns:c16r2="http://schemas.microsoft.com/office/drawing/2015/06/chart">
            <c:ext xmlns:c16="http://schemas.microsoft.com/office/drawing/2014/chart" uri="{C3380CC4-5D6E-409C-BE32-E72D297353CC}">
              <c16:uniqueId val="{00000000-1228-46AF-9C39-41613A4BFD96}"/>
            </c:ext>
          </c:extLst>
        </c:ser>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a:t>
            </a:r>
          </a:p>
        </c:rich>
      </c:tx>
      <c:spPr>
        <a:noFill/>
        <a:ln>
          <a:noFill/>
        </a:ln>
        <a:effectLst/>
      </c:spPr>
    </c:title>
    <c:plotArea>
      <c:layout/>
      <c:pieChart>
        <c:varyColors val="1"/>
        <c:ser>
          <c:idx val="0"/>
          <c:order val="0"/>
          <c:tx>
            <c:strRef>
              <c:f>Sheet1!$B$1</c:f>
              <c:strCache>
                <c:ptCount val="1"/>
                <c:pt idx="0">
                  <c:v>My life</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50C-4C69-8F15-11D4A49A6F7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50C-4C69-8F15-11D4A49A6F72}"/>
              </c:ext>
            </c:extLst>
          </c:dPt>
          <c:cat>
            <c:strRef>
              <c:f>Sheet1!$A$2:$A$3</c:f>
              <c:strCache>
                <c:ptCount val="2"/>
                <c:pt idx="0">
                  <c:v>Surrendered to God</c:v>
                </c:pt>
                <c:pt idx="1">
                  <c:v>Not surrendered to God</c:v>
                </c:pt>
              </c:strCache>
            </c:strRef>
          </c:cat>
          <c:val>
            <c:numRef>
              <c:f>Sheet1!$B$2:$B$3</c:f>
              <c:numCache>
                <c:formatCode>General</c:formatCode>
                <c:ptCount val="2"/>
                <c:pt idx="0">
                  <c:v>100</c:v>
                </c:pt>
                <c:pt idx="1">
                  <c:v>0.5</c:v>
                </c:pt>
              </c:numCache>
            </c:numRef>
          </c:val>
          <c:extLst xmlns:c16r2="http://schemas.microsoft.com/office/drawing/2015/06/chart">
            <c:ext xmlns:c16="http://schemas.microsoft.com/office/drawing/2014/chart" uri="{C3380CC4-5D6E-409C-BE32-E72D297353CC}">
              <c16:uniqueId val="{00000000-1228-46AF-9C39-41613A4BFD96}"/>
            </c:ext>
          </c:extLst>
        </c:ser>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Me</a:t>
            </a:r>
          </a:p>
        </c:rich>
      </c:tx>
      <c:spPr>
        <a:noFill/>
        <a:ln>
          <a:noFill/>
        </a:ln>
        <a:effectLst/>
      </c:spPr>
    </c:title>
    <c:plotArea>
      <c:layout/>
      <c:pieChart>
        <c:varyColors val="1"/>
        <c:ser>
          <c:idx val="0"/>
          <c:order val="0"/>
          <c:tx>
            <c:strRef>
              <c:f>Sheet1!$B$1</c:f>
              <c:strCache>
                <c:ptCount val="1"/>
                <c:pt idx="0">
                  <c:v>My life</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C50C-4C69-8F15-11D4A49A6F72}"/>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C50C-4C69-8F15-11D4A49A6F7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c:f>
              <c:strCache>
                <c:ptCount val="1"/>
                <c:pt idx="0">
                  <c:v>Surrendered to God</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1228-46AF-9C39-41613A4BFD96}"/>
            </c:ext>
          </c:extLst>
        </c:ser>
        <c:dLbls>
          <c:showPercent val="1"/>
        </c:dLbls>
        <c:firstSliceAng val="0"/>
      </c:pieChart>
      <c:spPr>
        <a:noFill/>
        <a:ln>
          <a:noFill/>
        </a:ln>
        <a:effectLst/>
      </c:spPr>
    </c:plotArea>
    <c:legend>
      <c:legendPos val="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Me</a:t>
            </a:r>
          </a:p>
        </c:rich>
      </c:tx>
      <c:spPr>
        <a:noFill/>
        <a:ln>
          <a:noFill/>
        </a:ln>
        <a:effectLst/>
      </c:spPr>
    </c:title>
    <c:plotArea>
      <c:layout/>
      <c:pieChart>
        <c:varyColors val="1"/>
        <c:ser>
          <c:idx val="0"/>
          <c:order val="0"/>
          <c:tx>
            <c:strRef>
              <c:f>Sheet1!$B$1</c:f>
              <c:strCache>
                <c:ptCount val="1"/>
                <c:pt idx="0">
                  <c:v>My life</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C50C-4C69-8F15-11D4A49A6F72}"/>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C50C-4C69-8F15-11D4A49A6F7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c:f>
              <c:strCache>
                <c:ptCount val="1"/>
                <c:pt idx="0">
                  <c:v>Surrendered to God</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1228-46AF-9C39-41613A4BFD96}"/>
            </c:ext>
          </c:extLst>
        </c:ser>
        <c:dLbls>
          <c:showPercent val="1"/>
        </c:dLbls>
        <c:firstSliceAng val="0"/>
      </c:pieChart>
      <c:spPr>
        <a:noFill/>
        <a:ln>
          <a:noFill/>
        </a:ln>
        <a:effectLst/>
      </c:spPr>
    </c:plotArea>
    <c:legend>
      <c:legendPos val="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DF4C4-DF09-4F79-8A26-59DFBBCA16FD}" type="datetimeFigureOut">
              <a:rPr lang="en-GB" smtClean="0"/>
              <a:pPr/>
              <a:t>08/02/2020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F37B2-DCB0-4468-AB76-E81C69FFDF03}" type="slidenum">
              <a:rPr lang="en-GB" smtClean="0"/>
              <a:pPr/>
              <a:t>‹#›</a:t>
            </a:fld>
            <a:endParaRPr lang="en-GB"/>
          </a:p>
        </p:txBody>
      </p:sp>
    </p:spTree>
    <p:extLst>
      <p:ext uri="{BB962C8B-B14F-4D97-AF65-F5344CB8AC3E}">
        <p14:creationId xmlns:p14="http://schemas.microsoft.com/office/powerpoint/2010/main" xmlns="" val="10040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pPr/>
              <a:t>2/8/2020</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pPr/>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88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pPr/>
              <a:t>2/8/2020</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42867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pPr/>
              <a:t>2/8/2020</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48413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2/8/2020</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242723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pPr/>
              <a:t>2/8/2020</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52028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2/8/2020</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62265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2/8/2020</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69983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pPr/>
              <a:t>2/8/2020</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419505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pPr/>
              <a:t>2/8/2020</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58887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2/8/2020</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36680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2/8/2020</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295407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pPr/>
              <a:t>2/8/2020</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5856758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4" y="0"/>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1" y="-1"/>
            <a:ext cx="12191999"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Jehoshaphat – 2 Chronicles 19 &amp; 20</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2676691" y="1801208"/>
            <a:ext cx="6838613" cy="4154984"/>
          </a:xfrm>
          <a:prstGeom prst="rect">
            <a:avLst/>
          </a:prstGeom>
          <a:solidFill>
            <a:schemeClr val="bg1"/>
          </a:solidFill>
          <a:ln w="25400" cap="rnd">
            <a:solidFill>
              <a:schemeClr val="accent1"/>
            </a:solidFill>
          </a:ln>
        </p:spPr>
        <p:txBody>
          <a:bodyPr wrap="square" rtlCol="0">
            <a:spAutoFit/>
          </a:bodyPr>
          <a:lstStyle/>
          <a:p>
            <a:endParaRPr lang="en-GB" sz="2400" dirty="0"/>
          </a:p>
          <a:p>
            <a:pPr algn="ctr"/>
            <a:r>
              <a:rPr lang="en-GB" sz="2400" b="1" dirty="0">
                <a:solidFill>
                  <a:schemeClr val="bg1">
                    <a:lumMod val="50000"/>
                  </a:schemeClr>
                </a:solidFill>
              </a:rPr>
              <a:t>PART 1:</a:t>
            </a:r>
          </a:p>
          <a:p>
            <a:pPr algn="ctr"/>
            <a:endParaRPr lang="en-GB" sz="2400" b="1" dirty="0">
              <a:solidFill>
                <a:schemeClr val="bg1">
                  <a:lumMod val="50000"/>
                </a:schemeClr>
              </a:solidFill>
            </a:endParaRPr>
          </a:p>
          <a:p>
            <a:pPr lvl="5"/>
            <a:r>
              <a:rPr lang="en-GB" sz="2400" dirty="0">
                <a:solidFill>
                  <a:schemeClr val="bg1">
                    <a:lumMod val="50000"/>
                  </a:schemeClr>
                </a:solidFill>
              </a:rPr>
              <a:t>Fully Prepared</a:t>
            </a:r>
          </a:p>
          <a:p>
            <a:pPr lvl="5"/>
            <a:r>
              <a:rPr lang="en-GB" sz="2400" dirty="0">
                <a:solidFill>
                  <a:schemeClr val="bg1">
                    <a:lumMod val="50000"/>
                  </a:schemeClr>
                </a:solidFill>
              </a:rPr>
              <a:t>Firmly Determined</a:t>
            </a:r>
          </a:p>
          <a:p>
            <a:pPr lvl="5"/>
            <a:r>
              <a:rPr lang="en-GB" sz="2400" dirty="0">
                <a:solidFill>
                  <a:schemeClr val="bg1">
                    <a:lumMod val="50000"/>
                  </a:schemeClr>
                </a:solidFill>
              </a:rPr>
              <a:t>Family United</a:t>
            </a:r>
          </a:p>
          <a:p>
            <a:pPr lvl="5"/>
            <a:endParaRPr lang="en-GB" sz="2400" dirty="0"/>
          </a:p>
          <a:p>
            <a:pPr algn="ctr"/>
            <a:r>
              <a:rPr lang="en-GB" sz="2400" b="1" dirty="0"/>
              <a:t>PART 2:</a:t>
            </a:r>
          </a:p>
          <a:p>
            <a:pPr algn="ctr"/>
            <a:endParaRPr lang="en-GB" sz="2400" dirty="0"/>
          </a:p>
          <a:p>
            <a:pPr algn="ctr"/>
            <a:r>
              <a:rPr lang="en-GB" sz="2400" dirty="0"/>
              <a:t>Preparation Pays!</a:t>
            </a:r>
          </a:p>
          <a:p>
            <a:endParaRPr lang="en-GB" sz="2400" dirty="0"/>
          </a:p>
        </p:txBody>
      </p:sp>
    </p:spTree>
    <p:extLst>
      <p:ext uri="{BB962C8B-B14F-4D97-AF65-F5344CB8AC3E}">
        <p14:creationId xmlns:p14="http://schemas.microsoft.com/office/powerpoint/2010/main" xmlns="" val="328624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57FFDDEB-B589-455F-9ADD-67724C1F85D0}"/>
              </a:ext>
            </a:extLst>
          </p:cNvPr>
          <p:cNvPicPr>
            <a:picLocks noChangeAspect="1"/>
          </p:cNvPicPr>
          <p:nvPr/>
        </p:nvPicPr>
        <p:blipFill rotWithShape="1">
          <a:blip r:embed="rId2" cstate="print"/>
          <a:srcRect t="11784" r="17674" b="5891"/>
          <a:stretch/>
        </p:blipFill>
        <p:spPr>
          <a:xfrm>
            <a:off x="7028" y="1"/>
            <a:ext cx="12192000" cy="6857999"/>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85344" y="1560576"/>
            <a:ext cx="6838613" cy="5262979"/>
          </a:xfrm>
          <a:prstGeom prst="rect">
            <a:avLst/>
          </a:prstGeom>
          <a:solidFill>
            <a:schemeClr val="bg1"/>
          </a:solidFill>
          <a:ln w="25400" cap="rnd">
            <a:solidFill>
              <a:schemeClr val="accent1"/>
            </a:solidFill>
          </a:ln>
        </p:spPr>
        <p:txBody>
          <a:bodyPr wrap="square" rtlCol="0">
            <a:spAutoFit/>
          </a:bodyPr>
          <a:lstStyle/>
          <a:p>
            <a:r>
              <a:rPr lang="en-GB" sz="2400" baseline="30000" dirty="0"/>
              <a:t>15 </a:t>
            </a:r>
            <a:r>
              <a:rPr lang="en-GB" sz="2400" dirty="0"/>
              <a:t>He said: ‘Listen, King Jehoshaphat and all who live in Judah and Jerusalem! This is what the </a:t>
            </a:r>
            <a:r>
              <a:rPr lang="en-GB" sz="2400" cap="small" dirty="0">
                <a:effectLst/>
              </a:rPr>
              <a:t>Lord</a:t>
            </a:r>
            <a:r>
              <a:rPr lang="en-GB" sz="2400" dirty="0"/>
              <a:t> says to you: “Do not be afraid or discouraged because of this vast army. For the battle is not yours, but God’s. </a:t>
            </a:r>
            <a:r>
              <a:rPr lang="en-GB" sz="2400" baseline="30000" dirty="0"/>
              <a:t>16 </a:t>
            </a:r>
            <a:r>
              <a:rPr lang="en-GB" sz="2400" dirty="0"/>
              <a:t>Tomorrow march down against them. They will be climbing up by the Pass of </a:t>
            </a:r>
            <a:r>
              <a:rPr lang="en-GB" sz="2400" dirty="0" err="1"/>
              <a:t>Ziz</a:t>
            </a:r>
            <a:r>
              <a:rPr lang="en-GB" sz="2400" dirty="0"/>
              <a:t>, and you will find them at the end of the gorge in the Desert of </a:t>
            </a:r>
            <a:r>
              <a:rPr lang="en-GB" sz="2400" dirty="0" err="1"/>
              <a:t>Jeruel</a:t>
            </a:r>
            <a:r>
              <a:rPr lang="en-GB" sz="2400" dirty="0"/>
              <a:t>. </a:t>
            </a:r>
            <a:r>
              <a:rPr lang="en-GB" sz="2400" baseline="30000" dirty="0"/>
              <a:t>17 </a:t>
            </a:r>
            <a:r>
              <a:rPr lang="en-GB" sz="2400" dirty="0"/>
              <a:t>You will not have to fight this battle. Take up your positions; stand firm and see the deliverance the </a:t>
            </a:r>
            <a:r>
              <a:rPr lang="en-GB" sz="2400" cap="small" dirty="0">
                <a:effectLst/>
              </a:rPr>
              <a:t>Lord</a:t>
            </a:r>
            <a:r>
              <a:rPr lang="en-GB" sz="2400" dirty="0"/>
              <a:t> will give you, Judah and Jerusalem. Do not be afraid; do not be discouraged. Go out to face them tomorrow, and the </a:t>
            </a:r>
            <a:r>
              <a:rPr lang="en-GB" sz="2400" cap="small" dirty="0">
                <a:effectLst/>
              </a:rPr>
              <a:t>Lord</a:t>
            </a:r>
            <a:r>
              <a:rPr lang="en-GB" sz="2400" dirty="0"/>
              <a:t> will be with you.”’</a:t>
            </a:r>
          </a:p>
        </p:txBody>
      </p:sp>
      <p:sp>
        <p:nvSpPr>
          <p:cNvPr id="16" name="TextBox 15">
            <a:extLst>
              <a:ext uri="{FF2B5EF4-FFF2-40B4-BE49-F238E27FC236}">
                <a16:creationId xmlns:a16="http://schemas.microsoft.com/office/drawing/2014/main" xmlns="" id="{02CAB014-ED68-4F03-AD22-E30455B5A261}"/>
              </a:ext>
            </a:extLst>
          </p:cNvPr>
          <p:cNvSpPr txBox="1"/>
          <p:nvPr/>
        </p:nvSpPr>
        <p:spPr>
          <a:xfrm>
            <a:off x="5659019" y="922263"/>
            <a:ext cx="1524776" cy="369332"/>
          </a:xfrm>
          <a:prstGeom prst="rect">
            <a:avLst/>
          </a:prstGeom>
          <a:solidFill>
            <a:schemeClr val="bg1"/>
          </a:solidFill>
          <a:ln w="15875" cap="rnd">
            <a:solidFill>
              <a:schemeClr val="accent1"/>
            </a:solidFill>
          </a:ln>
        </p:spPr>
        <p:txBody>
          <a:bodyPr wrap="none" rtlCol="0">
            <a:spAutoFit/>
          </a:bodyPr>
          <a:lstStyle/>
          <a:p>
            <a:r>
              <a:rPr lang="en-GB" b="1" dirty="0"/>
              <a:t>JERUSALEM</a:t>
            </a:r>
          </a:p>
        </p:txBody>
      </p:sp>
      <p:sp>
        <p:nvSpPr>
          <p:cNvPr id="20" name="TextBox 19">
            <a:extLst>
              <a:ext uri="{FF2B5EF4-FFF2-40B4-BE49-F238E27FC236}">
                <a16:creationId xmlns:a16="http://schemas.microsoft.com/office/drawing/2014/main" xmlns="" id="{56FFE690-D465-41C1-A9FC-604AC1F5AF9A}"/>
              </a:ext>
            </a:extLst>
          </p:cNvPr>
          <p:cNvSpPr txBox="1"/>
          <p:nvPr/>
        </p:nvSpPr>
        <p:spPr>
          <a:xfrm>
            <a:off x="10783580" y="5827924"/>
            <a:ext cx="890628" cy="369332"/>
          </a:xfrm>
          <a:prstGeom prst="rect">
            <a:avLst/>
          </a:prstGeom>
          <a:solidFill>
            <a:schemeClr val="bg1"/>
          </a:solidFill>
          <a:ln w="15875" cap="rnd">
            <a:solidFill>
              <a:schemeClr val="accent1"/>
            </a:solidFill>
          </a:ln>
        </p:spPr>
        <p:txBody>
          <a:bodyPr wrap="none" rtlCol="0">
            <a:spAutoFit/>
          </a:bodyPr>
          <a:lstStyle/>
          <a:p>
            <a:r>
              <a:rPr lang="en-GB" b="1" dirty="0"/>
              <a:t>MOAB</a:t>
            </a:r>
          </a:p>
        </p:txBody>
      </p:sp>
      <p:sp>
        <p:nvSpPr>
          <p:cNvPr id="21" name="TextBox 20">
            <a:extLst>
              <a:ext uri="{FF2B5EF4-FFF2-40B4-BE49-F238E27FC236}">
                <a16:creationId xmlns:a16="http://schemas.microsoft.com/office/drawing/2014/main" xmlns="" id="{B9922D7D-4832-4591-9D75-18A3D9AE1500}"/>
              </a:ext>
            </a:extLst>
          </p:cNvPr>
          <p:cNvSpPr txBox="1"/>
          <p:nvPr/>
        </p:nvSpPr>
        <p:spPr>
          <a:xfrm>
            <a:off x="11093621" y="971573"/>
            <a:ext cx="1098378" cy="369332"/>
          </a:xfrm>
          <a:prstGeom prst="rect">
            <a:avLst/>
          </a:prstGeom>
          <a:solidFill>
            <a:schemeClr val="bg1"/>
          </a:solidFill>
          <a:ln w="15875" cap="rnd">
            <a:solidFill>
              <a:schemeClr val="accent1"/>
            </a:solidFill>
          </a:ln>
        </p:spPr>
        <p:txBody>
          <a:bodyPr wrap="none" rtlCol="0">
            <a:spAutoFit/>
          </a:bodyPr>
          <a:lstStyle/>
          <a:p>
            <a:r>
              <a:rPr lang="en-GB" b="1" dirty="0"/>
              <a:t>AMMON</a:t>
            </a:r>
          </a:p>
        </p:txBody>
      </p:sp>
      <p:sp>
        <p:nvSpPr>
          <p:cNvPr id="12" name="TextBox 11">
            <a:extLst>
              <a:ext uri="{FF2B5EF4-FFF2-40B4-BE49-F238E27FC236}">
                <a16:creationId xmlns:a16="http://schemas.microsoft.com/office/drawing/2014/main" xmlns="" id="{90033413-6F41-4243-BAB6-00B344CFFBF1}"/>
              </a:ext>
            </a:extLst>
          </p:cNvPr>
          <p:cNvSpPr txBox="1"/>
          <p:nvPr/>
        </p:nvSpPr>
        <p:spPr>
          <a:xfrm>
            <a:off x="7008587" y="4401757"/>
            <a:ext cx="1140056" cy="369332"/>
          </a:xfrm>
          <a:prstGeom prst="rect">
            <a:avLst/>
          </a:prstGeom>
          <a:solidFill>
            <a:schemeClr val="bg1"/>
          </a:solidFill>
          <a:ln w="15875" cap="rnd">
            <a:solidFill>
              <a:schemeClr val="accent1"/>
            </a:solidFill>
          </a:ln>
        </p:spPr>
        <p:txBody>
          <a:bodyPr wrap="none" rtlCol="0">
            <a:spAutoFit/>
          </a:bodyPr>
          <a:lstStyle/>
          <a:p>
            <a:r>
              <a:rPr lang="en-GB" b="1" dirty="0"/>
              <a:t>EN GEDI</a:t>
            </a:r>
          </a:p>
        </p:txBody>
      </p:sp>
      <p:sp>
        <p:nvSpPr>
          <p:cNvPr id="14" name="Freeform: Shape 13">
            <a:extLst>
              <a:ext uri="{FF2B5EF4-FFF2-40B4-BE49-F238E27FC236}">
                <a16:creationId xmlns:a16="http://schemas.microsoft.com/office/drawing/2014/main" xmlns="" id="{B5AF0525-45BC-44E5-96BD-DF20DAC813B8}"/>
              </a:ext>
            </a:extLst>
          </p:cNvPr>
          <p:cNvSpPr/>
          <p:nvPr/>
        </p:nvSpPr>
        <p:spPr>
          <a:xfrm>
            <a:off x="6940627" y="661131"/>
            <a:ext cx="1850833" cy="3756752"/>
          </a:xfrm>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extrusionOk="0">
                <a:moveTo>
                  <a:pt x="925416" y="3756752"/>
                </a:moveTo>
                <a:cubicBezTo>
                  <a:pt x="940416" y="3631650"/>
                  <a:pt x="929887" y="3489868"/>
                  <a:pt x="914400" y="3360145"/>
                </a:cubicBezTo>
                <a:cubicBezTo>
                  <a:pt x="912745" y="3336979"/>
                  <a:pt x="892366" y="3294043"/>
                  <a:pt x="892366" y="3294043"/>
                </a:cubicBezTo>
                <a:cubicBezTo>
                  <a:pt x="890829" y="2956197"/>
                  <a:pt x="861033" y="3071496"/>
                  <a:pt x="925416" y="2886419"/>
                </a:cubicBezTo>
                <a:cubicBezTo>
                  <a:pt x="927451" y="2876456"/>
                  <a:pt x="931548" y="2863649"/>
                  <a:pt x="936433" y="2853369"/>
                </a:cubicBezTo>
                <a:cubicBezTo>
                  <a:pt x="949387" y="2827322"/>
                  <a:pt x="972885" y="2810453"/>
                  <a:pt x="980501" y="2787268"/>
                </a:cubicBezTo>
                <a:cubicBezTo>
                  <a:pt x="986399" y="2768449"/>
                  <a:pt x="1018799" y="2743442"/>
                  <a:pt x="1024568" y="2721166"/>
                </a:cubicBezTo>
                <a:cubicBezTo>
                  <a:pt x="1033707" y="2712814"/>
                  <a:pt x="1046931" y="2710197"/>
                  <a:pt x="1057619" y="2699133"/>
                </a:cubicBezTo>
                <a:cubicBezTo>
                  <a:pt x="1065264" y="2688611"/>
                  <a:pt x="1073782" y="2676027"/>
                  <a:pt x="1079653" y="2666082"/>
                </a:cubicBezTo>
                <a:cubicBezTo>
                  <a:pt x="1089086" y="2644858"/>
                  <a:pt x="1101686" y="2599981"/>
                  <a:pt x="1101686" y="2599981"/>
                </a:cubicBezTo>
                <a:cubicBezTo>
                  <a:pt x="1085821" y="2507402"/>
                  <a:pt x="1106710" y="2556194"/>
                  <a:pt x="1068636" y="2456761"/>
                </a:cubicBezTo>
                <a:cubicBezTo>
                  <a:pt x="1065286" y="2445932"/>
                  <a:pt x="1062688" y="2432157"/>
                  <a:pt x="1057619" y="2423711"/>
                </a:cubicBezTo>
                <a:cubicBezTo>
                  <a:pt x="1047495" y="2410059"/>
                  <a:pt x="1044007" y="2398437"/>
                  <a:pt x="1035585" y="2390660"/>
                </a:cubicBezTo>
                <a:cubicBezTo>
                  <a:pt x="1032655" y="2374416"/>
                  <a:pt x="1030036" y="2360893"/>
                  <a:pt x="1024568" y="2346593"/>
                </a:cubicBezTo>
                <a:cubicBezTo>
                  <a:pt x="1021718" y="2334719"/>
                  <a:pt x="1013019" y="2325518"/>
                  <a:pt x="1013551" y="2313542"/>
                </a:cubicBezTo>
                <a:cubicBezTo>
                  <a:pt x="1012142" y="2283258"/>
                  <a:pt x="1021273" y="2247221"/>
                  <a:pt x="1024568" y="2214390"/>
                </a:cubicBezTo>
                <a:cubicBezTo>
                  <a:pt x="1022131" y="2171591"/>
                  <a:pt x="1038364" y="2142182"/>
                  <a:pt x="1046602" y="2104222"/>
                </a:cubicBezTo>
                <a:cubicBezTo>
                  <a:pt x="1049473" y="2094353"/>
                  <a:pt x="1053022" y="2079769"/>
                  <a:pt x="1057619" y="2071171"/>
                </a:cubicBezTo>
                <a:cubicBezTo>
                  <a:pt x="1064550" y="2059465"/>
                  <a:pt x="1069658" y="2049112"/>
                  <a:pt x="1079653" y="2038121"/>
                </a:cubicBezTo>
                <a:cubicBezTo>
                  <a:pt x="1081697" y="2029406"/>
                  <a:pt x="1084057" y="2015015"/>
                  <a:pt x="1090669" y="2005070"/>
                </a:cubicBezTo>
                <a:cubicBezTo>
                  <a:pt x="1097131" y="1991105"/>
                  <a:pt x="1105645" y="1987563"/>
                  <a:pt x="1112703" y="1972019"/>
                </a:cubicBezTo>
                <a:cubicBezTo>
                  <a:pt x="1123109" y="1955290"/>
                  <a:pt x="1118958" y="1936450"/>
                  <a:pt x="1123720" y="1916935"/>
                </a:cubicBezTo>
                <a:cubicBezTo>
                  <a:pt x="1127543" y="1893544"/>
                  <a:pt x="1136958" y="1874491"/>
                  <a:pt x="1145754" y="1850834"/>
                </a:cubicBezTo>
                <a:cubicBezTo>
                  <a:pt x="1144744" y="1827341"/>
                  <a:pt x="1169232" y="1795257"/>
                  <a:pt x="1178804" y="1751682"/>
                </a:cubicBezTo>
                <a:cubicBezTo>
                  <a:pt x="1206940" y="1651244"/>
                  <a:pt x="1171987" y="1822622"/>
                  <a:pt x="1200838" y="1674564"/>
                </a:cubicBezTo>
                <a:cubicBezTo>
                  <a:pt x="1202175" y="1650970"/>
                  <a:pt x="1220154" y="1627481"/>
                  <a:pt x="1222872" y="1608463"/>
                </a:cubicBezTo>
                <a:cubicBezTo>
                  <a:pt x="1220678" y="1581165"/>
                  <a:pt x="1247926" y="1536989"/>
                  <a:pt x="1255922" y="1509311"/>
                </a:cubicBezTo>
                <a:cubicBezTo>
                  <a:pt x="1257991" y="1499320"/>
                  <a:pt x="1259840" y="1480969"/>
                  <a:pt x="1266939" y="1476260"/>
                </a:cubicBezTo>
                <a:cubicBezTo>
                  <a:pt x="1278452" y="1468438"/>
                  <a:pt x="1293853" y="1462238"/>
                  <a:pt x="1299990" y="1454227"/>
                </a:cubicBezTo>
                <a:cubicBezTo>
                  <a:pt x="1309351" y="1426041"/>
                  <a:pt x="1312300" y="1410975"/>
                  <a:pt x="1322024" y="1388125"/>
                </a:cubicBezTo>
                <a:cubicBezTo>
                  <a:pt x="1328568" y="1375518"/>
                  <a:pt x="1339514" y="1366302"/>
                  <a:pt x="1344057" y="1355075"/>
                </a:cubicBezTo>
                <a:cubicBezTo>
                  <a:pt x="1351409" y="1344327"/>
                  <a:pt x="1349706" y="1332219"/>
                  <a:pt x="1355074" y="1322024"/>
                </a:cubicBezTo>
                <a:cubicBezTo>
                  <a:pt x="1364497" y="1308932"/>
                  <a:pt x="1374723" y="1303583"/>
                  <a:pt x="1388125" y="1288974"/>
                </a:cubicBezTo>
                <a:cubicBezTo>
                  <a:pt x="1393230" y="1260166"/>
                  <a:pt x="1417535" y="1212593"/>
                  <a:pt x="1421175" y="1189822"/>
                </a:cubicBezTo>
                <a:cubicBezTo>
                  <a:pt x="1426497" y="1179326"/>
                  <a:pt x="1430813" y="1165379"/>
                  <a:pt x="1432192" y="1156771"/>
                </a:cubicBezTo>
                <a:cubicBezTo>
                  <a:pt x="1430876" y="1146412"/>
                  <a:pt x="1442891" y="1133778"/>
                  <a:pt x="1443209" y="1112704"/>
                </a:cubicBezTo>
                <a:cubicBezTo>
                  <a:pt x="1455693" y="987077"/>
                  <a:pt x="1447921" y="1038463"/>
                  <a:pt x="1476260" y="947451"/>
                </a:cubicBezTo>
                <a:cubicBezTo>
                  <a:pt x="1479626" y="931868"/>
                  <a:pt x="1487056" y="921782"/>
                  <a:pt x="1487277" y="914400"/>
                </a:cubicBezTo>
                <a:cubicBezTo>
                  <a:pt x="1491698" y="903286"/>
                  <a:pt x="1492610" y="890632"/>
                  <a:pt x="1498293" y="881349"/>
                </a:cubicBezTo>
                <a:cubicBezTo>
                  <a:pt x="1505923" y="870328"/>
                  <a:pt x="1512828" y="855301"/>
                  <a:pt x="1520327" y="848299"/>
                </a:cubicBezTo>
                <a:cubicBezTo>
                  <a:pt x="1546144" y="816941"/>
                  <a:pt x="1552846" y="816337"/>
                  <a:pt x="1586428" y="793215"/>
                </a:cubicBezTo>
                <a:cubicBezTo>
                  <a:pt x="1613849" y="726970"/>
                  <a:pt x="1578961" y="791528"/>
                  <a:pt x="1630496" y="727113"/>
                </a:cubicBezTo>
                <a:cubicBezTo>
                  <a:pt x="1753039" y="570089"/>
                  <a:pt x="1623118" y="718015"/>
                  <a:pt x="1707614" y="638978"/>
                </a:cubicBezTo>
                <a:cubicBezTo>
                  <a:pt x="1719689" y="627496"/>
                  <a:pt x="1730383" y="615171"/>
                  <a:pt x="1740665" y="605928"/>
                </a:cubicBezTo>
                <a:cubicBezTo>
                  <a:pt x="1751033" y="595382"/>
                  <a:pt x="1755118" y="581071"/>
                  <a:pt x="1762698" y="572877"/>
                </a:cubicBezTo>
                <a:cubicBezTo>
                  <a:pt x="1771220" y="563791"/>
                  <a:pt x="1784227" y="565362"/>
                  <a:pt x="1795749" y="561860"/>
                </a:cubicBezTo>
                <a:cubicBezTo>
                  <a:pt x="1828486" y="512894"/>
                  <a:pt x="1815331" y="545176"/>
                  <a:pt x="1839816" y="462708"/>
                </a:cubicBezTo>
                <a:cubicBezTo>
                  <a:pt x="1842158" y="453041"/>
                  <a:pt x="1845676" y="445689"/>
                  <a:pt x="1850833" y="429658"/>
                </a:cubicBezTo>
                <a:cubicBezTo>
                  <a:pt x="1852017" y="340045"/>
                  <a:pt x="1853836" y="295892"/>
                  <a:pt x="1839816" y="209321"/>
                </a:cubicBezTo>
                <a:cubicBezTo>
                  <a:pt x="1841679" y="196450"/>
                  <a:pt x="1835329" y="181363"/>
                  <a:pt x="1828800" y="176270"/>
                </a:cubicBezTo>
                <a:cubicBezTo>
                  <a:pt x="1817413" y="163337"/>
                  <a:pt x="1799899" y="169917"/>
                  <a:pt x="1784732" y="165253"/>
                </a:cubicBezTo>
                <a:cubicBezTo>
                  <a:pt x="1759895" y="161828"/>
                  <a:pt x="1745315" y="148594"/>
                  <a:pt x="1718631" y="143219"/>
                </a:cubicBezTo>
                <a:cubicBezTo>
                  <a:pt x="1701341" y="140939"/>
                  <a:pt x="1696473" y="132087"/>
                  <a:pt x="1685580" y="132202"/>
                </a:cubicBezTo>
                <a:cubicBezTo>
                  <a:pt x="1674384" y="132875"/>
                  <a:pt x="1659320" y="122944"/>
                  <a:pt x="1652530" y="121186"/>
                </a:cubicBezTo>
                <a:cubicBezTo>
                  <a:pt x="1644327" y="108388"/>
                  <a:pt x="1644311" y="94781"/>
                  <a:pt x="1630496" y="88135"/>
                </a:cubicBezTo>
                <a:cubicBezTo>
                  <a:pt x="1616734" y="79846"/>
                  <a:pt x="1605920" y="77843"/>
                  <a:pt x="1586428" y="77118"/>
                </a:cubicBezTo>
                <a:cubicBezTo>
                  <a:pt x="1456382" y="51338"/>
                  <a:pt x="1366044" y="94236"/>
                  <a:pt x="1200838" y="88135"/>
                </a:cubicBezTo>
                <a:cubicBezTo>
                  <a:pt x="1108840" y="85130"/>
                  <a:pt x="1032296" y="81703"/>
                  <a:pt x="947450" y="77118"/>
                </a:cubicBezTo>
                <a:cubicBezTo>
                  <a:pt x="925673" y="76282"/>
                  <a:pt x="900402" y="60461"/>
                  <a:pt x="881349" y="55084"/>
                </a:cubicBezTo>
                <a:cubicBezTo>
                  <a:pt x="864903" y="51583"/>
                  <a:pt x="853805" y="49540"/>
                  <a:pt x="837281" y="44068"/>
                </a:cubicBezTo>
                <a:cubicBezTo>
                  <a:pt x="824582" y="39297"/>
                  <a:pt x="816535" y="34871"/>
                  <a:pt x="804231" y="33051"/>
                </a:cubicBezTo>
                <a:cubicBezTo>
                  <a:pt x="560680" y="-15324"/>
                  <a:pt x="703249" y="35555"/>
                  <a:pt x="605927" y="0"/>
                </a:cubicBezTo>
                <a:cubicBezTo>
                  <a:pt x="514314" y="10920"/>
                  <a:pt x="438589" y="15800"/>
                  <a:pt x="363556" y="11017"/>
                </a:cubicBezTo>
                <a:cubicBezTo>
                  <a:pt x="342996" y="11698"/>
                  <a:pt x="319759" y="30808"/>
                  <a:pt x="297455" y="33051"/>
                </a:cubicBezTo>
                <a:cubicBezTo>
                  <a:pt x="286444" y="39463"/>
                  <a:pt x="272440" y="38228"/>
                  <a:pt x="264404" y="44068"/>
                </a:cubicBezTo>
                <a:cubicBezTo>
                  <a:pt x="225214" y="68161"/>
                  <a:pt x="237693" y="62673"/>
                  <a:pt x="198303" y="77118"/>
                </a:cubicBezTo>
                <a:cubicBezTo>
                  <a:pt x="184851" y="84319"/>
                  <a:pt x="174913" y="92928"/>
                  <a:pt x="165253" y="99152"/>
                </a:cubicBezTo>
                <a:cubicBezTo>
                  <a:pt x="54153" y="156602"/>
                  <a:pt x="182891" y="86179"/>
                  <a:pt x="99151" y="132202"/>
                </a:cubicBezTo>
                <a:cubicBezTo>
                  <a:pt x="41532" y="203167"/>
                  <a:pt x="117709" y="123725"/>
                  <a:pt x="44067" y="198304"/>
                </a:cubicBezTo>
                <a:cubicBezTo>
                  <a:pt x="-22735" y="275291"/>
                  <a:pt x="75809" y="201986"/>
                  <a:pt x="0" y="253388"/>
                </a:cubicBezTo>
              </a:path>
            </a:pathLst>
          </a:custGeom>
          <a:noFill/>
          <a:ln w="76200">
            <a:solidFill>
              <a:srgbClr val="0070C0"/>
            </a:solidFill>
            <a:prstDash val="sysDash"/>
            <a:extLst>
              <a:ext uri="{C807C97D-BFC1-408E-A445-0C87EB9F89A2}">
                <ask:lineSketchStyleProps xmlns:ask="http://schemas.microsoft.com/office/drawing/2018/sketchyshapes" xmlns="" sd="142042464">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a:moveTo>
                          <a:pt x="925416" y="3756752"/>
                        </a:moveTo>
                        <a:cubicBezTo>
                          <a:pt x="921744" y="3624550"/>
                          <a:pt x="923822" y="3492062"/>
                          <a:pt x="914400" y="3360145"/>
                        </a:cubicBezTo>
                        <a:cubicBezTo>
                          <a:pt x="912745" y="3336978"/>
                          <a:pt x="892366" y="3294043"/>
                          <a:pt x="892366" y="3294043"/>
                        </a:cubicBezTo>
                        <a:cubicBezTo>
                          <a:pt x="904131" y="2929331"/>
                          <a:pt x="867366" y="3060572"/>
                          <a:pt x="925416" y="2886419"/>
                        </a:cubicBezTo>
                        <a:cubicBezTo>
                          <a:pt x="929088" y="2875402"/>
                          <a:pt x="929991" y="2863031"/>
                          <a:pt x="936433" y="2853369"/>
                        </a:cubicBezTo>
                        <a:lnTo>
                          <a:pt x="980501" y="2787268"/>
                        </a:lnTo>
                        <a:lnTo>
                          <a:pt x="1024568" y="2721166"/>
                        </a:lnTo>
                        <a:lnTo>
                          <a:pt x="1057619" y="2699133"/>
                        </a:lnTo>
                        <a:cubicBezTo>
                          <a:pt x="1064964" y="2688116"/>
                          <a:pt x="1074275" y="2678182"/>
                          <a:pt x="1079653" y="2666082"/>
                        </a:cubicBezTo>
                        <a:cubicBezTo>
                          <a:pt x="1089086" y="2644858"/>
                          <a:pt x="1101686" y="2599981"/>
                          <a:pt x="1101686" y="2599981"/>
                        </a:cubicBezTo>
                        <a:cubicBezTo>
                          <a:pt x="1087385" y="2499875"/>
                          <a:pt x="1098880" y="2547494"/>
                          <a:pt x="1068636" y="2456761"/>
                        </a:cubicBezTo>
                        <a:cubicBezTo>
                          <a:pt x="1064964" y="2445744"/>
                          <a:pt x="1064061" y="2433373"/>
                          <a:pt x="1057619" y="2423711"/>
                        </a:cubicBezTo>
                        <a:lnTo>
                          <a:pt x="1035585" y="2390660"/>
                        </a:lnTo>
                        <a:cubicBezTo>
                          <a:pt x="1031913" y="2375971"/>
                          <a:pt x="1028728" y="2361152"/>
                          <a:pt x="1024568" y="2346593"/>
                        </a:cubicBezTo>
                        <a:cubicBezTo>
                          <a:pt x="1021378" y="2335427"/>
                          <a:pt x="1013551" y="2325155"/>
                          <a:pt x="1013551" y="2313542"/>
                        </a:cubicBezTo>
                        <a:cubicBezTo>
                          <a:pt x="1013551" y="2280288"/>
                          <a:pt x="1020173" y="2247352"/>
                          <a:pt x="1024568" y="2214390"/>
                        </a:cubicBezTo>
                        <a:cubicBezTo>
                          <a:pt x="1029979" y="2173810"/>
                          <a:pt x="1035655" y="2142538"/>
                          <a:pt x="1046602" y="2104222"/>
                        </a:cubicBezTo>
                        <a:cubicBezTo>
                          <a:pt x="1049792" y="2093056"/>
                          <a:pt x="1052425" y="2081558"/>
                          <a:pt x="1057619" y="2071171"/>
                        </a:cubicBezTo>
                        <a:cubicBezTo>
                          <a:pt x="1063540" y="2059328"/>
                          <a:pt x="1072308" y="2049138"/>
                          <a:pt x="1079653" y="2038121"/>
                        </a:cubicBezTo>
                        <a:cubicBezTo>
                          <a:pt x="1083325" y="2027104"/>
                          <a:pt x="1085476" y="2015457"/>
                          <a:pt x="1090669" y="2005070"/>
                        </a:cubicBezTo>
                        <a:cubicBezTo>
                          <a:pt x="1096590" y="1993227"/>
                          <a:pt x="1108054" y="1984417"/>
                          <a:pt x="1112703" y="1972019"/>
                        </a:cubicBezTo>
                        <a:cubicBezTo>
                          <a:pt x="1119278" y="1954486"/>
                          <a:pt x="1118793" y="1935000"/>
                          <a:pt x="1123720" y="1916935"/>
                        </a:cubicBezTo>
                        <a:cubicBezTo>
                          <a:pt x="1129831" y="1894528"/>
                          <a:pt x="1138409" y="1872868"/>
                          <a:pt x="1145754" y="1850834"/>
                        </a:cubicBezTo>
                        <a:lnTo>
                          <a:pt x="1178804" y="1751682"/>
                        </a:lnTo>
                        <a:cubicBezTo>
                          <a:pt x="1215832" y="1640597"/>
                          <a:pt x="1159333" y="1812910"/>
                          <a:pt x="1200838" y="1674564"/>
                        </a:cubicBezTo>
                        <a:cubicBezTo>
                          <a:pt x="1207512" y="1652318"/>
                          <a:pt x="1215527" y="1630497"/>
                          <a:pt x="1222872" y="1608463"/>
                        </a:cubicBezTo>
                        <a:lnTo>
                          <a:pt x="1255922" y="1509311"/>
                        </a:lnTo>
                        <a:cubicBezTo>
                          <a:pt x="1259594" y="1498294"/>
                          <a:pt x="1257276" y="1482701"/>
                          <a:pt x="1266939" y="1476260"/>
                        </a:cubicBezTo>
                        <a:lnTo>
                          <a:pt x="1299990" y="1454227"/>
                        </a:lnTo>
                        <a:cubicBezTo>
                          <a:pt x="1307335" y="1432193"/>
                          <a:pt x="1309141" y="1407450"/>
                          <a:pt x="1322024" y="1388125"/>
                        </a:cubicBezTo>
                        <a:cubicBezTo>
                          <a:pt x="1329368" y="1377108"/>
                          <a:pt x="1338136" y="1366918"/>
                          <a:pt x="1344057" y="1355075"/>
                        </a:cubicBezTo>
                        <a:cubicBezTo>
                          <a:pt x="1349250" y="1344688"/>
                          <a:pt x="1348632" y="1331687"/>
                          <a:pt x="1355074" y="1322024"/>
                        </a:cubicBezTo>
                        <a:cubicBezTo>
                          <a:pt x="1363716" y="1309061"/>
                          <a:pt x="1377108" y="1299991"/>
                          <a:pt x="1388125" y="1288974"/>
                        </a:cubicBezTo>
                        <a:lnTo>
                          <a:pt x="1421175" y="1189822"/>
                        </a:lnTo>
                        <a:cubicBezTo>
                          <a:pt x="1424847" y="1178805"/>
                          <a:pt x="1429375" y="1168037"/>
                          <a:pt x="1432192" y="1156771"/>
                        </a:cubicBezTo>
                        <a:lnTo>
                          <a:pt x="1443209" y="1112704"/>
                        </a:lnTo>
                        <a:cubicBezTo>
                          <a:pt x="1456791" y="990467"/>
                          <a:pt x="1443710" y="1045100"/>
                          <a:pt x="1476260" y="947451"/>
                        </a:cubicBezTo>
                        <a:lnTo>
                          <a:pt x="1487277" y="914400"/>
                        </a:lnTo>
                        <a:cubicBezTo>
                          <a:pt x="1490949" y="903383"/>
                          <a:pt x="1491851" y="891011"/>
                          <a:pt x="1498293" y="881349"/>
                        </a:cubicBezTo>
                        <a:cubicBezTo>
                          <a:pt x="1505638" y="870332"/>
                          <a:pt x="1511851" y="858471"/>
                          <a:pt x="1520327" y="848299"/>
                        </a:cubicBezTo>
                        <a:cubicBezTo>
                          <a:pt x="1546837" y="816488"/>
                          <a:pt x="1553929" y="814880"/>
                          <a:pt x="1586428" y="793215"/>
                        </a:cubicBezTo>
                        <a:cubicBezTo>
                          <a:pt x="1607498" y="730005"/>
                          <a:pt x="1582356" y="789007"/>
                          <a:pt x="1630496" y="727113"/>
                        </a:cubicBezTo>
                        <a:cubicBezTo>
                          <a:pt x="1746843" y="577524"/>
                          <a:pt x="1620061" y="711937"/>
                          <a:pt x="1707614" y="638978"/>
                        </a:cubicBezTo>
                        <a:cubicBezTo>
                          <a:pt x="1719583" y="629004"/>
                          <a:pt x="1730691" y="617897"/>
                          <a:pt x="1740665" y="605928"/>
                        </a:cubicBezTo>
                        <a:cubicBezTo>
                          <a:pt x="1749141" y="595756"/>
                          <a:pt x="1752359" y="581148"/>
                          <a:pt x="1762698" y="572877"/>
                        </a:cubicBezTo>
                        <a:cubicBezTo>
                          <a:pt x="1771766" y="565622"/>
                          <a:pt x="1784732" y="565532"/>
                          <a:pt x="1795749" y="561860"/>
                        </a:cubicBezTo>
                        <a:cubicBezTo>
                          <a:pt x="1830667" y="509484"/>
                          <a:pt x="1813595" y="541373"/>
                          <a:pt x="1839816" y="462708"/>
                        </a:cubicBezTo>
                        <a:lnTo>
                          <a:pt x="1850833" y="429658"/>
                        </a:lnTo>
                        <a:cubicBezTo>
                          <a:pt x="1847161" y="356212"/>
                          <a:pt x="1846186" y="282582"/>
                          <a:pt x="1839816" y="209321"/>
                        </a:cubicBezTo>
                        <a:cubicBezTo>
                          <a:pt x="1838810" y="197752"/>
                          <a:pt x="1837868" y="183525"/>
                          <a:pt x="1828800" y="176270"/>
                        </a:cubicBezTo>
                        <a:cubicBezTo>
                          <a:pt x="1816977" y="166811"/>
                          <a:pt x="1799235" y="169604"/>
                          <a:pt x="1784732" y="165253"/>
                        </a:cubicBezTo>
                        <a:cubicBezTo>
                          <a:pt x="1762486" y="158579"/>
                          <a:pt x="1740665" y="150564"/>
                          <a:pt x="1718631" y="143219"/>
                        </a:cubicBezTo>
                        <a:lnTo>
                          <a:pt x="1685580" y="132202"/>
                        </a:lnTo>
                        <a:lnTo>
                          <a:pt x="1652530" y="121186"/>
                        </a:lnTo>
                        <a:cubicBezTo>
                          <a:pt x="1645185" y="110169"/>
                          <a:pt x="1641513" y="95480"/>
                          <a:pt x="1630496" y="88135"/>
                        </a:cubicBezTo>
                        <a:cubicBezTo>
                          <a:pt x="1617898" y="79736"/>
                          <a:pt x="1601569" y="77118"/>
                          <a:pt x="1586428" y="77118"/>
                        </a:cubicBezTo>
                        <a:cubicBezTo>
                          <a:pt x="1457846" y="77118"/>
                          <a:pt x="1329368" y="84463"/>
                          <a:pt x="1200838" y="88135"/>
                        </a:cubicBezTo>
                        <a:cubicBezTo>
                          <a:pt x="1116375" y="84463"/>
                          <a:pt x="1031544" y="85817"/>
                          <a:pt x="947450" y="77118"/>
                        </a:cubicBezTo>
                        <a:cubicBezTo>
                          <a:pt x="924348" y="74728"/>
                          <a:pt x="903881" y="60717"/>
                          <a:pt x="881349" y="55084"/>
                        </a:cubicBezTo>
                        <a:cubicBezTo>
                          <a:pt x="866660" y="51412"/>
                          <a:pt x="851840" y="48228"/>
                          <a:pt x="837281" y="44068"/>
                        </a:cubicBezTo>
                        <a:cubicBezTo>
                          <a:pt x="826115" y="40878"/>
                          <a:pt x="815667" y="35069"/>
                          <a:pt x="804231" y="33051"/>
                        </a:cubicBezTo>
                        <a:cubicBezTo>
                          <a:pt x="557640" y="-10466"/>
                          <a:pt x="722934" y="29252"/>
                          <a:pt x="605927" y="0"/>
                        </a:cubicBezTo>
                        <a:cubicBezTo>
                          <a:pt x="525137" y="3672"/>
                          <a:pt x="443970" y="2401"/>
                          <a:pt x="363556" y="11017"/>
                        </a:cubicBezTo>
                        <a:cubicBezTo>
                          <a:pt x="340463" y="13491"/>
                          <a:pt x="319489" y="25706"/>
                          <a:pt x="297455" y="33051"/>
                        </a:cubicBezTo>
                        <a:cubicBezTo>
                          <a:pt x="286438" y="36723"/>
                          <a:pt x="274067" y="37626"/>
                          <a:pt x="264404" y="44068"/>
                        </a:cubicBezTo>
                        <a:cubicBezTo>
                          <a:pt x="221691" y="72543"/>
                          <a:pt x="243915" y="61914"/>
                          <a:pt x="198303" y="77118"/>
                        </a:cubicBezTo>
                        <a:cubicBezTo>
                          <a:pt x="187286" y="84463"/>
                          <a:pt x="177096" y="93231"/>
                          <a:pt x="165253" y="99152"/>
                        </a:cubicBezTo>
                        <a:cubicBezTo>
                          <a:pt x="74016" y="144771"/>
                          <a:pt x="193884" y="69050"/>
                          <a:pt x="99151" y="132202"/>
                        </a:cubicBezTo>
                        <a:cubicBezTo>
                          <a:pt x="44456" y="214249"/>
                          <a:pt x="114746" y="113491"/>
                          <a:pt x="44067" y="198304"/>
                        </a:cubicBezTo>
                        <a:cubicBezTo>
                          <a:pt x="-25432" y="281701"/>
                          <a:pt x="64110" y="189275"/>
                          <a:pt x="0" y="25338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9FF125E6-5A10-4B0D-ACD8-6FA4A0903131}"/>
              </a:ext>
            </a:extLst>
          </p:cNvPr>
          <p:cNvSpPr txBox="1"/>
          <p:nvPr/>
        </p:nvSpPr>
        <p:spPr>
          <a:xfrm>
            <a:off x="7613430" y="4007399"/>
            <a:ext cx="550151" cy="369332"/>
          </a:xfrm>
          <a:prstGeom prst="rect">
            <a:avLst/>
          </a:prstGeom>
          <a:solidFill>
            <a:schemeClr val="bg1"/>
          </a:solidFill>
          <a:ln w="15875" cap="rnd">
            <a:solidFill>
              <a:schemeClr val="accent1"/>
            </a:solidFill>
          </a:ln>
        </p:spPr>
        <p:txBody>
          <a:bodyPr wrap="none" rtlCol="0">
            <a:spAutoFit/>
          </a:bodyPr>
          <a:lstStyle/>
          <a:p>
            <a:r>
              <a:rPr lang="en-GB" b="1" dirty="0"/>
              <a:t>ZIZ</a:t>
            </a:r>
          </a:p>
        </p:txBody>
      </p:sp>
    </p:spTree>
    <p:extLst>
      <p:ext uri="{BB962C8B-B14F-4D97-AF65-F5344CB8AC3E}">
        <p14:creationId xmlns:p14="http://schemas.microsoft.com/office/powerpoint/2010/main" xmlns="" val="392789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EF12D25-2E46-4D2B-BC34-D480DC718E1F}"/>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85344" y="1560576"/>
            <a:ext cx="6838613" cy="5262979"/>
          </a:xfrm>
          <a:prstGeom prst="rect">
            <a:avLst/>
          </a:prstGeom>
          <a:solidFill>
            <a:schemeClr val="bg1"/>
          </a:solidFill>
          <a:ln w="25400" cap="rnd">
            <a:solidFill>
              <a:schemeClr val="accent1"/>
            </a:solidFill>
          </a:ln>
        </p:spPr>
        <p:txBody>
          <a:bodyPr wrap="square" rtlCol="0">
            <a:spAutoFit/>
          </a:bodyPr>
          <a:lstStyle/>
          <a:p>
            <a:r>
              <a:rPr lang="en-GB" sz="2400" baseline="30000" dirty="0"/>
              <a:t>15 </a:t>
            </a:r>
            <a:r>
              <a:rPr lang="en-GB" sz="2400" dirty="0"/>
              <a:t>He said: ‘Listen, King Jehoshaphat and all who live in Judah and Jerusalem! This is what the </a:t>
            </a:r>
            <a:r>
              <a:rPr lang="en-GB" sz="2400" cap="small" dirty="0">
                <a:effectLst/>
              </a:rPr>
              <a:t>Lord</a:t>
            </a:r>
            <a:r>
              <a:rPr lang="en-GB" sz="2400" dirty="0"/>
              <a:t> says to you: “</a:t>
            </a:r>
            <a:r>
              <a:rPr lang="en-GB" sz="2400" b="1" dirty="0"/>
              <a:t>Do not be afraid or discouraged</a:t>
            </a:r>
            <a:r>
              <a:rPr lang="en-GB" sz="2400" dirty="0"/>
              <a:t> because of this vast army. For the battle is not yours, but God’s. </a:t>
            </a:r>
            <a:r>
              <a:rPr lang="en-GB" sz="2400" baseline="30000" dirty="0"/>
              <a:t>16 </a:t>
            </a:r>
            <a:r>
              <a:rPr lang="en-GB" sz="2400" dirty="0"/>
              <a:t>Tomorrow march down against them. They will be climbing up by the Pass of </a:t>
            </a:r>
            <a:r>
              <a:rPr lang="en-GB" sz="2400" dirty="0" err="1"/>
              <a:t>Ziz</a:t>
            </a:r>
            <a:r>
              <a:rPr lang="en-GB" sz="2400" dirty="0"/>
              <a:t>, and you will find them at the end of the gorge in the Desert of </a:t>
            </a:r>
            <a:r>
              <a:rPr lang="en-GB" sz="2400" dirty="0" err="1"/>
              <a:t>Jeruel</a:t>
            </a:r>
            <a:r>
              <a:rPr lang="en-GB" sz="2400" dirty="0"/>
              <a:t>. </a:t>
            </a:r>
            <a:r>
              <a:rPr lang="en-GB" sz="2400" baseline="30000" dirty="0"/>
              <a:t>17 </a:t>
            </a:r>
            <a:r>
              <a:rPr lang="en-GB" sz="2400" dirty="0"/>
              <a:t>You will not have to fight this battle. Take up your positions; stand firm and see the deliverance the </a:t>
            </a:r>
            <a:r>
              <a:rPr lang="en-GB" sz="2400" cap="small" dirty="0">
                <a:effectLst/>
              </a:rPr>
              <a:t>Lord</a:t>
            </a:r>
            <a:r>
              <a:rPr lang="en-GB" sz="2400" dirty="0"/>
              <a:t> will give you, Judah and Jerusalem. </a:t>
            </a:r>
            <a:r>
              <a:rPr lang="en-GB" sz="2400" b="1" dirty="0"/>
              <a:t>Do not be afraid</a:t>
            </a:r>
            <a:r>
              <a:rPr lang="en-GB" sz="2400" dirty="0"/>
              <a:t>; </a:t>
            </a:r>
            <a:r>
              <a:rPr lang="en-GB" sz="2400" b="1" dirty="0"/>
              <a:t>do not be discouraged</a:t>
            </a:r>
            <a:r>
              <a:rPr lang="en-GB" sz="2400" dirty="0"/>
              <a:t>. Go out to face them tomorrow, and the </a:t>
            </a:r>
            <a:r>
              <a:rPr lang="en-GB" sz="2400" cap="small" dirty="0">
                <a:effectLst/>
              </a:rPr>
              <a:t>Lord</a:t>
            </a:r>
            <a:r>
              <a:rPr lang="en-GB" sz="2400" dirty="0"/>
              <a:t> will be with you.”’</a:t>
            </a:r>
          </a:p>
        </p:txBody>
      </p:sp>
      <p:sp>
        <p:nvSpPr>
          <p:cNvPr id="17" name="Rectangle: Rounded Corners 16">
            <a:extLst>
              <a:ext uri="{FF2B5EF4-FFF2-40B4-BE49-F238E27FC236}">
                <a16:creationId xmlns:a16="http://schemas.microsoft.com/office/drawing/2014/main" xmlns="" id="{0AA76E14-B77C-4846-B0E0-9BEABEA1D775}"/>
              </a:ext>
            </a:extLst>
          </p:cNvPr>
          <p:cNvSpPr/>
          <p:nvPr/>
        </p:nvSpPr>
        <p:spPr>
          <a:xfrm>
            <a:off x="7459579" y="1552069"/>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not be afraid, however vast the army is.</a:t>
            </a:r>
          </a:p>
        </p:txBody>
      </p:sp>
    </p:spTree>
    <p:extLst>
      <p:ext uri="{BB962C8B-B14F-4D97-AF65-F5344CB8AC3E}">
        <p14:creationId xmlns:p14="http://schemas.microsoft.com/office/powerpoint/2010/main" xmlns="" val="292337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EF12D25-2E46-4D2B-BC34-D480DC718E1F}"/>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85344" y="1560576"/>
            <a:ext cx="6838613" cy="5262979"/>
          </a:xfrm>
          <a:prstGeom prst="rect">
            <a:avLst/>
          </a:prstGeom>
          <a:solidFill>
            <a:schemeClr val="bg1"/>
          </a:solidFill>
          <a:ln w="25400" cap="rnd">
            <a:solidFill>
              <a:schemeClr val="accent1"/>
            </a:solidFill>
          </a:ln>
        </p:spPr>
        <p:txBody>
          <a:bodyPr wrap="square" rtlCol="0">
            <a:spAutoFit/>
          </a:bodyPr>
          <a:lstStyle/>
          <a:p>
            <a:r>
              <a:rPr lang="en-GB" sz="2400" baseline="30000" dirty="0"/>
              <a:t>15 </a:t>
            </a:r>
            <a:r>
              <a:rPr lang="en-GB" sz="2400" dirty="0"/>
              <a:t>He said: ‘Listen, King Jehoshaphat and all who live in Judah and Jerusalem! This is what the </a:t>
            </a:r>
            <a:r>
              <a:rPr lang="en-GB" sz="2400" cap="small" dirty="0">
                <a:effectLst/>
              </a:rPr>
              <a:t>Lord</a:t>
            </a:r>
            <a:r>
              <a:rPr lang="en-GB" sz="2400" dirty="0"/>
              <a:t> says to you: “Do not be afraid or discouraged because of this vast army. </a:t>
            </a:r>
            <a:r>
              <a:rPr lang="en-GB" sz="2400" b="1" dirty="0"/>
              <a:t>For the battle is not yours, but God’s</a:t>
            </a:r>
            <a:r>
              <a:rPr lang="en-GB" sz="2400" dirty="0"/>
              <a:t>. </a:t>
            </a:r>
            <a:r>
              <a:rPr lang="en-GB" sz="2400" baseline="30000" dirty="0"/>
              <a:t>16 </a:t>
            </a:r>
            <a:r>
              <a:rPr lang="en-GB" sz="2400" dirty="0"/>
              <a:t>Tomorrow march down against them. They will be climbing up by the Pass of </a:t>
            </a:r>
            <a:r>
              <a:rPr lang="en-GB" sz="2400" dirty="0" err="1"/>
              <a:t>Ziz</a:t>
            </a:r>
            <a:r>
              <a:rPr lang="en-GB" sz="2400" dirty="0"/>
              <a:t>, and you will find them at the end of the gorge in the Desert of </a:t>
            </a:r>
            <a:r>
              <a:rPr lang="en-GB" sz="2400" dirty="0" err="1"/>
              <a:t>Jeruel</a:t>
            </a:r>
            <a:r>
              <a:rPr lang="en-GB" sz="2400" dirty="0"/>
              <a:t>. </a:t>
            </a:r>
            <a:r>
              <a:rPr lang="en-GB" sz="2400" baseline="30000" dirty="0"/>
              <a:t>17 </a:t>
            </a:r>
            <a:r>
              <a:rPr lang="en-GB" sz="2400" dirty="0"/>
              <a:t>You will not have to fight this battle. Take up your positions; stand firm and see the deliverance the </a:t>
            </a:r>
            <a:r>
              <a:rPr lang="en-GB" sz="2400" cap="small" dirty="0">
                <a:effectLst/>
              </a:rPr>
              <a:t>Lord</a:t>
            </a:r>
            <a:r>
              <a:rPr lang="en-GB" sz="2400" dirty="0"/>
              <a:t> will give you, Judah and Jerusalem. Do not be afraid; do not be discouraged. Go out to face them tomorrow, and the </a:t>
            </a:r>
            <a:r>
              <a:rPr lang="en-GB" sz="2400" cap="small" dirty="0">
                <a:effectLst/>
              </a:rPr>
              <a:t>Lord</a:t>
            </a:r>
            <a:r>
              <a:rPr lang="en-GB" sz="2400" dirty="0"/>
              <a:t> will be with you.”’</a:t>
            </a:r>
          </a:p>
        </p:txBody>
      </p:sp>
      <p:sp>
        <p:nvSpPr>
          <p:cNvPr id="17" name="Rectangle: Rounded Corners 16">
            <a:extLst>
              <a:ext uri="{FF2B5EF4-FFF2-40B4-BE49-F238E27FC236}">
                <a16:creationId xmlns:a16="http://schemas.microsoft.com/office/drawing/2014/main" xmlns="" id="{0AA76E14-B77C-4846-B0E0-9BEABEA1D775}"/>
              </a:ext>
            </a:extLst>
          </p:cNvPr>
          <p:cNvSpPr/>
          <p:nvPr/>
        </p:nvSpPr>
        <p:spPr>
          <a:xfrm>
            <a:off x="7459579" y="1552069"/>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not be afraid, however vast the army is.</a:t>
            </a:r>
          </a:p>
        </p:txBody>
      </p:sp>
      <p:sp>
        <p:nvSpPr>
          <p:cNvPr id="18" name="Rectangle: Rounded Corners 17">
            <a:extLst>
              <a:ext uri="{FF2B5EF4-FFF2-40B4-BE49-F238E27FC236}">
                <a16:creationId xmlns:a16="http://schemas.microsoft.com/office/drawing/2014/main" xmlns="" id="{5D2FB825-0A5B-4124-AF81-7B440F0CC0F7}"/>
              </a:ext>
            </a:extLst>
          </p:cNvPr>
          <p:cNvSpPr/>
          <p:nvPr/>
        </p:nvSpPr>
        <p:spPr>
          <a:xfrm>
            <a:off x="7459579" y="2650875"/>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Know that the battle is not yours but God’s. (Ephesians 6:10-20)</a:t>
            </a:r>
          </a:p>
        </p:txBody>
      </p:sp>
      <p:sp>
        <p:nvSpPr>
          <p:cNvPr id="3" name="Rectangle 2">
            <a:extLst>
              <a:ext uri="{FF2B5EF4-FFF2-40B4-BE49-F238E27FC236}">
                <a16:creationId xmlns:a16="http://schemas.microsoft.com/office/drawing/2014/main" xmlns="" id="{956712B2-609B-4C58-9DA1-0D8879D7DDEE}"/>
              </a:ext>
            </a:extLst>
          </p:cNvPr>
          <p:cNvSpPr/>
          <p:nvPr/>
        </p:nvSpPr>
        <p:spPr>
          <a:xfrm>
            <a:off x="7459579" y="3815186"/>
            <a:ext cx="4472776" cy="2800767"/>
          </a:xfrm>
          <a:prstGeom prst="rect">
            <a:avLst/>
          </a:prstGeom>
          <a:solidFill>
            <a:schemeClr val="accent2">
              <a:lumMod val="40000"/>
              <a:lumOff val="60000"/>
            </a:schemeClr>
          </a:solidFill>
        </p:spPr>
        <p:txBody>
          <a:bodyPr wrap="square">
            <a:spAutoFit/>
          </a:bodyPr>
          <a:lstStyle/>
          <a:p>
            <a:pPr algn="ctr"/>
            <a:r>
              <a:rPr lang="en-GB" sz="2200" i="1" baseline="30000" dirty="0">
                <a:latin typeface="Garamond" panose="02020404030301010803" pitchFamily="18" charset="0"/>
              </a:rPr>
              <a:t>10 </a:t>
            </a:r>
            <a:r>
              <a:rPr lang="en-GB" sz="2200" i="1" dirty="0">
                <a:latin typeface="Garamond" panose="02020404030301010803" pitchFamily="18" charset="0"/>
              </a:rPr>
              <a:t>Finally, be strong in the Lord and in his mighty power. </a:t>
            </a:r>
            <a:r>
              <a:rPr lang="en-GB" sz="2200" i="1" baseline="30000" dirty="0">
                <a:latin typeface="Garamond" panose="02020404030301010803" pitchFamily="18" charset="0"/>
              </a:rPr>
              <a:t>11 </a:t>
            </a:r>
            <a:r>
              <a:rPr lang="en-GB" sz="2200" i="1" dirty="0">
                <a:latin typeface="Garamond" panose="02020404030301010803" pitchFamily="18" charset="0"/>
              </a:rPr>
              <a:t>Put on the full armour of God, so that you can take your stand against the devil’s schemes. </a:t>
            </a:r>
            <a:r>
              <a:rPr lang="en-GB" sz="2200" i="1" baseline="30000" dirty="0">
                <a:latin typeface="Garamond" panose="02020404030301010803" pitchFamily="18" charset="0"/>
              </a:rPr>
              <a:t>12 </a:t>
            </a:r>
            <a:r>
              <a:rPr lang="en-GB" sz="2200" i="1" dirty="0">
                <a:latin typeface="Garamond" panose="02020404030301010803" pitchFamily="18" charset="0"/>
              </a:rPr>
              <a:t>For our struggle is not against flesh and blood, but against the rulers, against the authorities, against the powers of this dark world and against the spiritual forces of evil in the heavenly realms.</a:t>
            </a:r>
          </a:p>
        </p:txBody>
      </p:sp>
    </p:spTree>
    <p:extLst>
      <p:ext uri="{BB962C8B-B14F-4D97-AF65-F5344CB8AC3E}">
        <p14:creationId xmlns:p14="http://schemas.microsoft.com/office/powerpoint/2010/main" xmlns="" val="215260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EF12D25-2E46-4D2B-BC34-D480DC718E1F}"/>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85344" y="1560576"/>
            <a:ext cx="6838613" cy="5262979"/>
          </a:xfrm>
          <a:prstGeom prst="rect">
            <a:avLst/>
          </a:prstGeom>
          <a:solidFill>
            <a:schemeClr val="bg1"/>
          </a:solidFill>
          <a:ln w="25400" cap="rnd">
            <a:solidFill>
              <a:schemeClr val="accent1"/>
            </a:solidFill>
          </a:ln>
        </p:spPr>
        <p:txBody>
          <a:bodyPr wrap="square" rtlCol="0">
            <a:spAutoFit/>
          </a:bodyPr>
          <a:lstStyle/>
          <a:p>
            <a:r>
              <a:rPr lang="en-GB" sz="2400" baseline="30000" dirty="0"/>
              <a:t>15 </a:t>
            </a:r>
            <a:r>
              <a:rPr lang="en-GB" sz="2400" dirty="0"/>
              <a:t>He said: ‘Listen, King Jehoshaphat and all who live in Judah and Jerusalem! This is what the </a:t>
            </a:r>
            <a:r>
              <a:rPr lang="en-GB" sz="2400" cap="small" dirty="0">
                <a:effectLst/>
              </a:rPr>
              <a:t>Lord</a:t>
            </a:r>
            <a:r>
              <a:rPr lang="en-GB" sz="2400" dirty="0"/>
              <a:t> says to you: “Do not be afraid or discouraged because of this vast army. For the battle is not yours, but God’s. </a:t>
            </a:r>
            <a:r>
              <a:rPr lang="en-GB" sz="2400" baseline="30000" dirty="0"/>
              <a:t>16 </a:t>
            </a:r>
            <a:r>
              <a:rPr lang="en-GB" sz="2400" dirty="0"/>
              <a:t>Tomorrow march down against them. They will be climbing up by the Pass of </a:t>
            </a:r>
            <a:r>
              <a:rPr lang="en-GB" sz="2400" dirty="0" err="1"/>
              <a:t>Ziz</a:t>
            </a:r>
            <a:r>
              <a:rPr lang="en-GB" sz="2400" dirty="0"/>
              <a:t>, and you will find them at the end of the gorge in the Desert of </a:t>
            </a:r>
            <a:r>
              <a:rPr lang="en-GB" sz="2400" dirty="0" err="1"/>
              <a:t>Jeruel</a:t>
            </a:r>
            <a:r>
              <a:rPr lang="en-GB" sz="2400" dirty="0"/>
              <a:t>. </a:t>
            </a:r>
            <a:r>
              <a:rPr lang="en-GB" sz="2400" baseline="30000" dirty="0"/>
              <a:t>17 </a:t>
            </a:r>
            <a:r>
              <a:rPr lang="en-GB" sz="2400" dirty="0"/>
              <a:t>You will not have to fight this battle. Take up your positions; stand firm and see the deliverance the </a:t>
            </a:r>
            <a:r>
              <a:rPr lang="en-GB" sz="2400" cap="small" dirty="0">
                <a:effectLst/>
              </a:rPr>
              <a:t>Lord</a:t>
            </a:r>
            <a:r>
              <a:rPr lang="en-GB" sz="2400" dirty="0"/>
              <a:t> will give you, Judah and Jerusalem. Do not be afraid; do not be discouraged. </a:t>
            </a:r>
            <a:r>
              <a:rPr lang="en-GB" sz="2400" b="1" dirty="0"/>
              <a:t>Go out to face them tomorrow, and the </a:t>
            </a:r>
            <a:r>
              <a:rPr lang="en-GB" sz="2400" b="1" cap="small" dirty="0">
                <a:effectLst/>
              </a:rPr>
              <a:t>Lord</a:t>
            </a:r>
            <a:r>
              <a:rPr lang="en-GB" sz="2400" b="1" dirty="0"/>
              <a:t> will be with you</a:t>
            </a:r>
            <a:r>
              <a:rPr lang="en-GB" sz="2400" dirty="0"/>
              <a:t>.”’</a:t>
            </a:r>
          </a:p>
        </p:txBody>
      </p:sp>
      <p:sp>
        <p:nvSpPr>
          <p:cNvPr id="17" name="Rectangle: Rounded Corners 16">
            <a:extLst>
              <a:ext uri="{FF2B5EF4-FFF2-40B4-BE49-F238E27FC236}">
                <a16:creationId xmlns:a16="http://schemas.microsoft.com/office/drawing/2014/main" xmlns="" id="{0AA76E14-B77C-4846-B0E0-9BEABEA1D775}"/>
              </a:ext>
            </a:extLst>
          </p:cNvPr>
          <p:cNvSpPr/>
          <p:nvPr/>
        </p:nvSpPr>
        <p:spPr>
          <a:xfrm>
            <a:off x="7459579" y="1552069"/>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not be afraid, however vast the army is.</a:t>
            </a:r>
          </a:p>
        </p:txBody>
      </p:sp>
      <p:sp>
        <p:nvSpPr>
          <p:cNvPr id="18" name="Rectangle: Rounded Corners 17">
            <a:extLst>
              <a:ext uri="{FF2B5EF4-FFF2-40B4-BE49-F238E27FC236}">
                <a16:creationId xmlns:a16="http://schemas.microsoft.com/office/drawing/2014/main" xmlns="" id="{5D2FB825-0A5B-4124-AF81-7B440F0CC0F7}"/>
              </a:ext>
            </a:extLst>
          </p:cNvPr>
          <p:cNvSpPr/>
          <p:nvPr/>
        </p:nvSpPr>
        <p:spPr>
          <a:xfrm>
            <a:off x="7459579" y="2650875"/>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Know that the battle is not yours but God’s. (Ephesians 6:10-20)</a:t>
            </a:r>
          </a:p>
        </p:txBody>
      </p:sp>
      <p:sp>
        <p:nvSpPr>
          <p:cNvPr id="19" name="Rectangle: Rounded Corners 18">
            <a:extLst>
              <a:ext uri="{FF2B5EF4-FFF2-40B4-BE49-F238E27FC236}">
                <a16:creationId xmlns:a16="http://schemas.microsoft.com/office/drawing/2014/main" xmlns="" id="{6866194F-FA6B-4CDC-9936-653E7821C1EE}"/>
              </a:ext>
            </a:extLst>
          </p:cNvPr>
          <p:cNvSpPr/>
          <p:nvPr/>
        </p:nvSpPr>
        <p:spPr>
          <a:xfrm>
            <a:off x="7459578" y="3749681"/>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 only when and where he sends you.</a:t>
            </a:r>
          </a:p>
        </p:txBody>
      </p:sp>
    </p:spTree>
    <p:extLst>
      <p:ext uri="{BB962C8B-B14F-4D97-AF65-F5344CB8AC3E}">
        <p14:creationId xmlns:p14="http://schemas.microsoft.com/office/powerpoint/2010/main" xmlns="" val="273856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EF12D25-2E46-4D2B-BC34-D480DC718E1F}"/>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85344" y="1560576"/>
            <a:ext cx="6838613" cy="5262979"/>
          </a:xfrm>
          <a:prstGeom prst="rect">
            <a:avLst/>
          </a:prstGeom>
          <a:solidFill>
            <a:schemeClr val="bg1"/>
          </a:solidFill>
          <a:ln w="25400" cap="rnd">
            <a:solidFill>
              <a:schemeClr val="accent1"/>
            </a:solidFill>
          </a:ln>
        </p:spPr>
        <p:txBody>
          <a:bodyPr wrap="square" rtlCol="0">
            <a:spAutoFit/>
          </a:bodyPr>
          <a:lstStyle/>
          <a:p>
            <a:r>
              <a:rPr lang="en-GB" sz="2400" baseline="30000" dirty="0"/>
              <a:t>15 </a:t>
            </a:r>
            <a:r>
              <a:rPr lang="en-GB" sz="2400" dirty="0"/>
              <a:t>He said: ‘Listen, King Jehoshaphat and all who live in Judah and Jerusalem! This is what the </a:t>
            </a:r>
            <a:r>
              <a:rPr lang="en-GB" sz="2400" cap="small" dirty="0">
                <a:effectLst/>
              </a:rPr>
              <a:t>Lord</a:t>
            </a:r>
            <a:r>
              <a:rPr lang="en-GB" sz="2400" dirty="0"/>
              <a:t> says to you: “Do not be afraid or discouraged because of this vast army. For the battle is not yours, but God’s. </a:t>
            </a:r>
            <a:r>
              <a:rPr lang="en-GB" sz="2400" baseline="30000" dirty="0"/>
              <a:t>16 </a:t>
            </a:r>
            <a:r>
              <a:rPr lang="en-GB" sz="2400" dirty="0"/>
              <a:t>Tomorrow march down against them. They will be climbing up by the Pass of </a:t>
            </a:r>
            <a:r>
              <a:rPr lang="en-GB" sz="2400" dirty="0" err="1"/>
              <a:t>Ziz</a:t>
            </a:r>
            <a:r>
              <a:rPr lang="en-GB" sz="2400" dirty="0"/>
              <a:t>, and you will find them at the end of the gorge in the Desert of </a:t>
            </a:r>
            <a:r>
              <a:rPr lang="en-GB" sz="2400" dirty="0" err="1"/>
              <a:t>Jeruel</a:t>
            </a:r>
            <a:r>
              <a:rPr lang="en-GB" sz="2400" dirty="0"/>
              <a:t>. </a:t>
            </a:r>
            <a:r>
              <a:rPr lang="en-GB" sz="2400" baseline="30000" dirty="0"/>
              <a:t>17 </a:t>
            </a:r>
            <a:r>
              <a:rPr lang="en-GB" sz="2400" dirty="0"/>
              <a:t>You will not have to fight this battle. </a:t>
            </a:r>
            <a:r>
              <a:rPr lang="en-GB" sz="2400" b="1" dirty="0"/>
              <a:t>Take up your positions; stand firm and see the deliverance the </a:t>
            </a:r>
            <a:r>
              <a:rPr lang="en-GB" sz="2400" b="1" cap="small" dirty="0">
                <a:effectLst/>
              </a:rPr>
              <a:t>Lord</a:t>
            </a:r>
            <a:r>
              <a:rPr lang="en-GB" sz="2400" b="1" dirty="0"/>
              <a:t> will give you</a:t>
            </a:r>
            <a:r>
              <a:rPr lang="en-GB" sz="2400" dirty="0"/>
              <a:t>, Judah and Jerusalem. Do not be afraid; do not be discouraged. Go out to face them tomorrow, and the </a:t>
            </a:r>
            <a:r>
              <a:rPr lang="en-GB" sz="2400" cap="small" dirty="0">
                <a:effectLst/>
              </a:rPr>
              <a:t>Lord</a:t>
            </a:r>
            <a:r>
              <a:rPr lang="en-GB" sz="2400" dirty="0"/>
              <a:t> will be with you.”’</a:t>
            </a:r>
          </a:p>
        </p:txBody>
      </p:sp>
      <p:sp>
        <p:nvSpPr>
          <p:cNvPr id="17" name="Rectangle: Rounded Corners 16">
            <a:extLst>
              <a:ext uri="{FF2B5EF4-FFF2-40B4-BE49-F238E27FC236}">
                <a16:creationId xmlns:a16="http://schemas.microsoft.com/office/drawing/2014/main" xmlns="" id="{0AA76E14-B77C-4846-B0E0-9BEABEA1D775}"/>
              </a:ext>
            </a:extLst>
          </p:cNvPr>
          <p:cNvSpPr/>
          <p:nvPr/>
        </p:nvSpPr>
        <p:spPr>
          <a:xfrm>
            <a:off x="7459579" y="1552069"/>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not be afraid, however vast the army is.</a:t>
            </a:r>
          </a:p>
        </p:txBody>
      </p:sp>
      <p:sp>
        <p:nvSpPr>
          <p:cNvPr id="18" name="Rectangle: Rounded Corners 17">
            <a:extLst>
              <a:ext uri="{FF2B5EF4-FFF2-40B4-BE49-F238E27FC236}">
                <a16:creationId xmlns:a16="http://schemas.microsoft.com/office/drawing/2014/main" xmlns="" id="{5D2FB825-0A5B-4124-AF81-7B440F0CC0F7}"/>
              </a:ext>
            </a:extLst>
          </p:cNvPr>
          <p:cNvSpPr/>
          <p:nvPr/>
        </p:nvSpPr>
        <p:spPr>
          <a:xfrm>
            <a:off x="7459579" y="2650875"/>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Know that the battle is not yours but God’s. (Ephesians 6:10-20)</a:t>
            </a:r>
          </a:p>
        </p:txBody>
      </p:sp>
      <p:sp>
        <p:nvSpPr>
          <p:cNvPr id="19" name="Rectangle: Rounded Corners 18">
            <a:extLst>
              <a:ext uri="{FF2B5EF4-FFF2-40B4-BE49-F238E27FC236}">
                <a16:creationId xmlns:a16="http://schemas.microsoft.com/office/drawing/2014/main" xmlns="" id="{6866194F-FA6B-4CDC-9936-653E7821C1EE}"/>
              </a:ext>
            </a:extLst>
          </p:cNvPr>
          <p:cNvSpPr/>
          <p:nvPr/>
        </p:nvSpPr>
        <p:spPr>
          <a:xfrm>
            <a:off x="7459578" y="3749681"/>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 only when and where he sends you.</a:t>
            </a:r>
          </a:p>
        </p:txBody>
      </p:sp>
      <p:sp>
        <p:nvSpPr>
          <p:cNvPr id="22" name="Rectangle: Rounded Corners 21">
            <a:extLst>
              <a:ext uri="{FF2B5EF4-FFF2-40B4-BE49-F238E27FC236}">
                <a16:creationId xmlns:a16="http://schemas.microsoft.com/office/drawing/2014/main" xmlns="" id="{AAE286CF-7D36-4D8A-ABCB-69A901F4ADC9}"/>
              </a:ext>
            </a:extLst>
          </p:cNvPr>
          <p:cNvSpPr/>
          <p:nvPr/>
        </p:nvSpPr>
        <p:spPr>
          <a:xfrm>
            <a:off x="7459577" y="4848487"/>
            <a:ext cx="4367463"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Stand firm and watch God in action.</a:t>
            </a:r>
          </a:p>
        </p:txBody>
      </p:sp>
      <p:sp>
        <p:nvSpPr>
          <p:cNvPr id="9" name="Rectangle 8">
            <a:extLst>
              <a:ext uri="{FF2B5EF4-FFF2-40B4-BE49-F238E27FC236}">
                <a16:creationId xmlns:a16="http://schemas.microsoft.com/office/drawing/2014/main" xmlns="" id="{A31FCFA4-54E8-41D2-A3C0-D08ED1042DAE}"/>
              </a:ext>
            </a:extLst>
          </p:cNvPr>
          <p:cNvSpPr/>
          <p:nvPr/>
        </p:nvSpPr>
        <p:spPr>
          <a:xfrm>
            <a:off x="7340376" y="5929655"/>
            <a:ext cx="4605864" cy="769441"/>
          </a:xfrm>
          <a:prstGeom prst="rect">
            <a:avLst/>
          </a:prstGeom>
          <a:solidFill>
            <a:schemeClr val="accent2">
              <a:lumMod val="40000"/>
              <a:lumOff val="60000"/>
            </a:schemeClr>
          </a:solidFill>
        </p:spPr>
        <p:txBody>
          <a:bodyPr wrap="square">
            <a:spAutoFit/>
          </a:bodyPr>
          <a:lstStyle/>
          <a:p>
            <a:pPr algn="ctr"/>
            <a:r>
              <a:rPr lang="en-GB" sz="2200" i="1" dirty="0">
                <a:latin typeface="Garamond" panose="02020404030301010803" pitchFamily="18" charset="0"/>
              </a:rPr>
              <a:t>Put on the full armour of God, so that you can take your </a:t>
            </a:r>
            <a:r>
              <a:rPr lang="en-GB" sz="2200" b="1" i="1" dirty="0">
                <a:latin typeface="Garamond" panose="02020404030301010803" pitchFamily="18" charset="0"/>
              </a:rPr>
              <a:t>stand</a:t>
            </a:r>
            <a:r>
              <a:rPr lang="en-GB" sz="2200" i="1" dirty="0">
                <a:latin typeface="Garamond" panose="02020404030301010803" pitchFamily="18" charset="0"/>
              </a:rPr>
              <a:t> against the devil’s schemes. </a:t>
            </a:r>
          </a:p>
        </p:txBody>
      </p:sp>
    </p:spTree>
    <p:extLst>
      <p:ext uri="{BB962C8B-B14F-4D97-AF65-F5344CB8AC3E}">
        <p14:creationId xmlns:p14="http://schemas.microsoft.com/office/powerpoint/2010/main" xmlns="" val="57124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EF12D25-2E46-4D2B-BC34-D480DC718E1F}"/>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85344" y="1560576"/>
            <a:ext cx="11801856" cy="1569660"/>
          </a:xfrm>
          <a:prstGeom prst="rect">
            <a:avLst/>
          </a:prstGeom>
          <a:solidFill>
            <a:schemeClr val="bg1"/>
          </a:solidFill>
          <a:ln w="25400" cap="rnd">
            <a:solidFill>
              <a:schemeClr val="accent1"/>
            </a:solidFill>
          </a:ln>
        </p:spPr>
        <p:txBody>
          <a:bodyPr wrap="square" rtlCol="0">
            <a:spAutoFit/>
          </a:bodyPr>
          <a:lstStyle/>
          <a:p>
            <a:r>
              <a:rPr lang="en-GB" sz="2400" baseline="30000" dirty="0"/>
              <a:t>20 </a:t>
            </a:r>
            <a:r>
              <a:rPr lang="en-GB" sz="2400" dirty="0"/>
              <a:t>Early in the morning they left for the Desert of Tekoa. As they set out, Jehoshaphat stood and said, ‘Listen to me, Judah and people of Jerusalem! Have faith in the </a:t>
            </a:r>
            <a:r>
              <a:rPr lang="en-GB" sz="2400" cap="small" dirty="0">
                <a:effectLst/>
              </a:rPr>
              <a:t>Lord</a:t>
            </a:r>
            <a:r>
              <a:rPr lang="en-GB" sz="2400" dirty="0"/>
              <a:t> your God and you will be upheld; have faith in his prophets and you will be successful.’</a:t>
            </a:r>
          </a:p>
        </p:txBody>
      </p:sp>
    </p:spTree>
    <p:extLst>
      <p:ext uri="{BB962C8B-B14F-4D97-AF65-F5344CB8AC3E}">
        <p14:creationId xmlns:p14="http://schemas.microsoft.com/office/powerpoint/2010/main" xmlns="" val="81025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EF12D25-2E46-4D2B-BC34-D480DC718E1F}"/>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85344" y="1560576"/>
            <a:ext cx="11801856" cy="1569660"/>
          </a:xfrm>
          <a:prstGeom prst="rect">
            <a:avLst/>
          </a:prstGeom>
          <a:solidFill>
            <a:schemeClr val="bg1"/>
          </a:solidFill>
          <a:ln w="25400" cap="rnd">
            <a:solidFill>
              <a:schemeClr val="accent1"/>
            </a:solidFill>
          </a:ln>
        </p:spPr>
        <p:txBody>
          <a:bodyPr wrap="square" rtlCol="0">
            <a:spAutoFit/>
          </a:bodyPr>
          <a:lstStyle/>
          <a:p>
            <a:r>
              <a:rPr lang="en-GB" sz="2400" baseline="30000" dirty="0"/>
              <a:t>20 </a:t>
            </a:r>
            <a:r>
              <a:rPr lang="en-GB" sz="2400" dirty="0"/>
              <a:t>Early in the morning they left for the Desert of Tekoa. As they set out, Jehoshaphat stood and said, ‘Listen to me, Judah and people of Jerusalem! Have faith in the </a:t>
            </a:r>
            <a:r>
              <a:rPr lang="en-GB" sz="2400" cap="small" dirty="0">
                <a:effectLst/>
              </a:rPr>
              <a:t>Lord</a:t>
            </a:r>
            <a:r>
              <a:rPr lang="en-GB" sz="2400" dirty="0"/>
              <a:t> your God and you will be upheld; have faith in his prophets and you will be successful.’</a:t>
            </a:r>
          </a:p>
        </p:txBody>
      </p:sp>
      <p:sp>
        <p:nvSpPr>
          <p:cNvPr id="9" name="Rectangle: Rounded Corners 8">
            <a:extLst>
              <a:ext uri="{FF2B5EF4-FFF2-40B4-BE49-F238E27FC236}">
                <a16:creationId xmlns:a16="http://schemas.microsoft.com/office/drawing/2014/main" xmlns="" id="{15BA87A8-9DF4-44C3-A37D-EDC80ABB2DEF}"/>
              </a:ext>
            </a:extLst>
          </p:cNvPr>
          <p:cNvSpPr/>
          <p:nvPr/>
        </p:nvSpPr>
        <p:spPr>
          <a:xfrm>
            <a:off x="85344" y="3727765"/>
            <a:ext cx="11801856" cy="922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faith in his prophets – listen to what he is saying through his people!</a:t>
            </a:r>
          </a:p>
        </p:txBody>
      </p:sp>
    </p:spTree>
    <p:extLst>
      <p:ext uri="{BB962C8B-B14F-4D97-AF65-F5344CB8AC3E}">
        <p14:creationId xmlns:p14="http://schemas.microsoft.com/office/powerpoint/2010/main" xmlns="" val="2302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577A806-64A1-41A4-A652-2BBD575090AD}"/>
              </a:ext>
            </a:extLst>
          </p:cNvPr>
          <p:cNvSpPr/>
          <p:nvPr/>
        </p:nvSpPr>
        <p:spPr>
          <a:xfrm>
            <a:off x="399047" y="411924"/>
            <a:ext cx="11393906" cy="6034152"/>
          </a:xfrm>
          <a:prstGeom prst="rect">
            <a:avLst/>
          </a:prstGeom>
        </p:spPr>
        <p:txBody>
          <a:bodyPr wrap="square">
            <a:spAutoFit/>
          </a:bodyPr>
          <a:lstStyle/>
          <a:p>
            <a:pPr>
              <a:lnSpc>
                <a:spcPct val="107000"/>
              </a:lnSpc>
              <a:spcAft>
                <a:spcPts val="800"/>
              </a:spcAft>
            </a:pPr>
            <a:r>
              <a:rPr lang="en-GB" sz="2000" dirty="0">
                <a:latin typeface="Arial" panose="020B0604020202020204" pitchFamily="34" charset="0"/>
              </a:rPr>
              <a:t>Sunday 19</a:t>
            </a:r>
            <a:r>
              <a:rPr lang="en-GB" sz="2000" baseline="30000" dirty="0">
                <a:latin typeface="Arial" panose="020B0604020202020204" pitchFamily="34" charset="0"/>
              </a:rPr>
              <a:t>th</a:t>
            </a:r>
            <a:r>
              <a:rPr lang="en-GB" sz="2000" dirty="0">
                <a:latin typeface="Arial" panose="020B0604020202020204" pitchFamily="34" charset="0"/>
              </a:rPr>
              <a:t> January 2020</a:t>
            </a:r>
          </a:p>
          <a:p>
            <a:pPr>
              <a:lnSpc>
                <a:spcPct val="107000"/>
              </a:lnSpc>
              <a:spcAft>
                <a:spcPts val="800"/>
              </a:spcAft>
            </a:pPr>
            <a:endParaRPr lang="en-GB" sz="2000" dirty="0">
              <a:latin typeface="Arial" panose="020B0604020202020204" pitchFamily="34" charset="0"/>
            </a:endParaRPr>
          </a:p>
          <a:p>
            <a:pPr>
              <a:lnSpc>
                <a:spcPct val="107000"/>
              </a:lnSpc>
              <a:spcAft>
                <a:spcPts val="800"/>
              </a:spcAft>
            </a:pPr>
            <a:r>
              <a:rPr lang="en-GB" sz="2000" dirty="0">
                <a:latin typeface="Arial" panose="020B0604020202020204" pitchFamily="34" charset="0"/>
              </a:rPr>
              <a:t>Interpretation of tongues at Brixham Community Church.</a:t>
            </a:r>
          </a:p>
          <a:p>
            <a:pPr>
              <a:lnSpc>
                <a:spcPct val="107000"/>
              </a:lnSpc>
              <a:spcAft>
                <a:spcPts val="800"/>
              </a:spcAft>
            </a:pPr>
            <a:endParaRPr lang="en-GB" sz="2000" dirty="0">
              <a:latin typeface="Arial" panose="020B0604020202020204" pitchFamily="34" charset="0"/>
            </a:endParaRPr>
          </a:p>
          <a:p>
            <a:pPr>
              <a:lnSpc>
                <a:spcPct val="107000"/>
              </a:lnSpc>
              <a:spcAft>
                <a:spcPts val="800"/>
              </a:spcAft>
            </a:pPr>
            <a:r>
              <a:rPr lang="en-GB" sz="2000" dirty="0">
                <a:latin typeface="Arial" panose="020B0604020202020204" pitchFamily="34" charset="0"/>
              </a:rPr>
              <a:t>“My Children,</a:t>
            </a:r>
          </a:p>
          <a:p>
            <a:pPr>
              <a:lnSpc>
                <a:spcPct val="107000"/>
              </a:lnSpc>
              <a:spcAft>
                <a:spcPts val="800"/>
              </a:spcAft>
            </a:pPr>
            <a:r>
              <a:rPr lang="en-GB" sz="2000" dirty="0">
                <a:latin typeface="Arial" panose="020B0604020202020204" pitchFamily="34" charset="0"/>
              </a:rPr>
              <a:t>This is a time of preparation. This is a time when I am preparing my people for the things that are to come in this land. This time is now.</a:t>
            </a:r>
          </a:p>
          <a:p>
            <a:pPr>
              <a:lnSpc>
                <a:spcPct val="107000"/>
              </a:lnSpc>
              <a:spcAft>
                <a:spcPts val="800"/>
              </a:spcAft>
            </a:pPr>
            <a:r>
              <a:rPr lang="en-GB" sz="2000" dirty="0">
                <a:latin typeface="Arial" panose="020B0604020202020204" pitchFamily="34" charset="0"/>
              </a:rPr>
              <a:t>For very soon I will pour out my Holy Spirit on the streets of this nation and men’s hearts will be in agony because of their sin. The anguish of this land will be very great.</a:t>
            </a:r>
          </a:p>
          <a:p>
            <a:pPr>
              <a:lnSpc>
                <a:spcPct val="107000"/>
              </a:lnSpc>
              <a:spcAft>
                <a:spcPts val="800"/>
              </a:spcAft>
            </a:pPr>
            <a:r>
              <a:rPr lang="en-GB" sz="2000" dirty="0">
                <a:latin typeface="Arial" panose="020B0604020202020204" pitchFamily="34" charset="0"/>
              </a:rPr>
              <a:t>And then they will rush to the places that I have prepared for them – like an oasis in the desert place and there will be reconciliation like never before in this land.</a:t>
            </a:r>
          </a:p>
          <a:p>
            <a:pPr>
              <a:lnSpc>
                <a:spcPct val="107000"/>
              </a:lnSpc>
              <a:spcAft>
                <a:spcPts val="800"/>
              </a:spcAft>
            </a:pPr>
            <a:r>
              <a:rPr lang="en-GB" sz="2000" dirty="0">
                <a:latin typeface="Arial" panose="020B0604020202020204" pitchFamily="34" charset="0"/>
              </a:rPr>
              <a:t>Brother will be reconciled to brother, fathers to children, mothers to daughters, sisters to sisters.</a:t>
            </a:r>
          </a:p>
          <a:p>
            <a:pPr>
              <a:lnSpc>
                <a:spcPct val="107000"/>
              </a:lnSpc>
              <a:spcAft>
                <a:spcPts val="800"/>
              </a:spcAft>
            </a:pPr>
            <a:r>
              <a:rPr lang="en-GB" sz="2000" dirty="0">
                <a:latin typeface="Arial" panose="020B0604020202020204" pitchFamily="34" charset="0"/>
              </a:rPr>
              <a:t>Broken hearts will be mended, cruel words will be cancelled, and truth will be spoken in quiet places.</a:t>
            </a:r>
          </a:p>
          <a:p>
            <a:pPr>
              <a:lnSpc>
                <a:spcPct val="107000"/>
              </a:lnSpc>
              <a:spcAft>
                <a:spcPts val="800"/>
              </a:spcAft>
            </a:pPr>
            <a:r>
              <a:rPr lang="en-GB" sz="2000" dirty="0">
                <a:latin typeface="Arial" panose="020B0604020202020204" pitchFamily="34" charset="0"/>
              </a:rPr>
              <a:t>My children, these are the things that are to come in this land. Heed this word from the Lord.”</a:t>
            </a:r>
          </a:p>
        </p:txBody>
      </p:sp>
    </p:spTree>
    <p:extLst>
      <p:ext uri="{BB962C8B-B14F-4D97-AF65-F5344CB8AC3E}">
        <p14:creationId xmlns:p14="http://schemas.microsoft.com/office/powerpoint/2010/main" xmlns="" val="2084197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D6EA099-53CE-4585-A442-67C823734E91}"/>
              </a:ext>
            </a:extLst>
          </p:cNvPr>
          <p:cNvSpPr/>
          <p:nvPr/>
        </p:nvSpPr>
        <p:spPr>
          <a:xfrm>
            <a:off x="348916" y="192505"/>
            <a:ext cx="11478126" cy="5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time of preparation”</a:t>
            </a:r>
          </a:p>
        </p:txBody>
      </p:sp>
      <p:sp>
        <p:nvSpPr>
          <p:cNvPr id="3" name="TextBox 2">
            <a:extLst>
              <a:ext uri="{FF2B5EF4-FFF2-40B4-BE49-F238E27FC236}">
                <a16:creationId xmlns:a16="http://schemas.microsoft.com/office/drawing/2014/main" xmlns="" id="{A057CBB5-6AA9-48D1-A468-FC070A8452D4}"/>
              </a:ext>
            </a:extLst>
          </p:cNvPr>
          <p:cNvSpPr txBox="1"/>
          <p:nvPr/>
        </p:nvSpPr>
        <p:spPr>
          <a:xfrm>
            <a:off x="348916" y="1523887"/>
            <a:ext cx="6838613" cy="1938992"/>
          </a:xfrm>
          <a:prstGeom prst="rect">
            <a:avLst/>
          </a:prstGeom>
          <a:solidFill>
            <a:schemeClr val="bg1"/>
          </a:solidFill>
          <a:ln w="25400" cap="rnd">
            <a:solidFill>
              <a:schemeClr val="accent1"/>
            </a:solidFill>
          </a:ln>
        </p:spPr>
        <p:txBody>
          <a:bodyPr wrap="square" rtlCol="0">
            <a:spAutoFit/>
          </a:bodyPr>
          <a:lstStyle/>
          <a:p>
            <a:r>
              <a:rPr lang="en-GB" sz="2400" baseline="30000" dirty="0"/>
              <a:t>4 </a:t>
            </a:r>
            <a:r>
              <a:rPr lang="en-GB" sz="2400" dirty="0"/>
              <a:t>Jehoshaphat lived in Jerusalem, and he went out again among the people from Beersheba to the hill country of Ephraim and </a:t>
            </a:r>
            <a:r>
              <a:rPr lang="en-GB" sz="2400" b="1" dirty="0"/>
              <a:t>turned them back to the </a:t>
            </a:r>
            <a:r>
              <a:rPr lang="en-GB" sz="2400" b="1" cap="small" dirty="0">
                <a:effectLst/>
              </a:rPr>
              <a:t>Lord</a:t>
            </a:r>
            <a:r>
              <a:rPr lang="en-GB" sz="2400" b="1" dirty="0"/>
              <a:t>, the God of their ancestors</a:t>
            </a:r>
            <a:r>
              <a:rPr lang="en-GB" sz="2400" dirty="0"/>
              <a:t>. </a:t>
            </a:r>
            <a:r>
              <a:rPr lang="en-GB" sz="2400" baseline="30000" dirty="0"/>
              <a:t>5 </a:t>
            </a:r>
            <a:r>
              <a:rPr lang="en-GB" sz="2400" dirty="0"/>
              <a:t>He appointed judges in the land…</a:t>
            </a:r>
          </a:p>
        </p:txBody>
      </p:sp>
      <p:sp>
        <p:nvSpPr>
          <p:cNvPr id="4" name="TextBox 3">
            <a:extLst>
              <a:ext uri="{FF2B5EF4-FFF2-40B4-BE49-F238E27FC236}">
                <a16:creationId xmlns:a16="http://schemas.microsoft.com/office/drawing/2014/main" xmlns="" id="{D3621CA7-0250-4A32-B650-1351ACDB487D}"/>
              </a:ext>
            </a:extLst>
          </p:cNvPr>
          <p:cNvSpPr txBox="1"/>
          <p:nvPr/>
        </p:nvSpPr>
        <p:spPr>
          <a:xfrm>
            <a:off x="4988429" y="3987839"/>
            <a:ext cx="6838613" cy="2677656"/>
          </a:xfrm>
          <a:prstGeom prst="rect">
            <a:avLst/>
          </a:prstGeom>
          <a:solidFill>
            <a:schemeClr val="bg1"/>
          </a:solidFill>
          <a:ln w="25400" cap="rnd">
            <a:solidFill>
              <a:schemeClr val="accent1"/>
            </a:solidFill>
          </a:ln>
        </p:spPr>
        <p:txBody>
          <a:bodyPr wrap="square" rtlCol="0">
            <a:spAutoFit/>
          </a:bodyPr>
          <a:lstStyle/>
          <a:p>
            <a:r>
              <a:rPr lang="en-GB" sz="2400" baseline="30000" dirty="0"/>
              <a:t>8 </a:t>
            </a:r>
            <a:r>
              <a:rPr lang="en-GB" sz="2400" dirty="0"/>
              <a:t>In Jerusalem also, Jehoshaphat </a:t>
            </a:r>
            <a:r>
              <a:rPr lang="en-GB" sz="2400" b="1" dirty="0"/>
              <a:t>appointed some of the Levites, priests and heads of Israelite families to administer the law </a:t>
            </a:r>
            <a:r>
              <a:rPr lang="en-GB" sz="2400" dirty="0"/>
              <a:t>of the </a:t>
            </a:r>
            <a:r>
              <a:rPr lang="en-GB" sz="2400" cap="small" dirty="0">
                <a:effectLst/>
              </a:rPr>
              <a:t>Lord</a:t>
            </a:r>
            <a:r>
              <a:rPr lang="en-GB" sz="2400" dirty="0"/>
              <a:t> and to settle disputes. And they lived in Jerusalem. </a:t>
            </a:r>
            <a:r>
              <a:rPr lang="en-GB" sz="2400" baseline="30000" dirty="0"/>
              <a:t>9 </a:t>
            </a:r>
            <a:r>
              <a:rPr lang="en-GB" sz="2400" dirty="0"/>
              <a:t>He gave them these orders: ‘You must </a:t>
            </a:r>
            <a:r>
              <a:rPr lang="en-GB" sz="2400" b="1" dirty="0"/>
              <a:t>serve faithfully and wholeheartedly in the fear of the </a:t>
            </a:r>
            <a:r>
              <a:rPr lang="en-GB" sz="2400" b="1" cap="small" dirty="0">
                <a:effectLst/>
              </a:rPr>
              <a:t>Lord</a:t>
            </a:r>
            <a:r>
              <a:rPr lang="en-GB" sz="2400" dirty="0"/>
              <a:t>.</a:t>
            </a:r>
          </a:p>
        </p:txBody>
      </p:sp>
    </p:spTree>
    <p:extLst>
      <p:ext uri="{BB962C8B-B14F-4D97-AF65-F5344CB8AC3E}">
        <p14:creationId xmlns:p14="http://schemas.microsoft.com/office/powerpoint/2010/main" xmlns="" val="70118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D6EA099-53CE-4585-A442-67C823734E91}"/>
              </a:ext>
            </a:extLst>
          </p:cNvPr>
          <p:cNvSpPr/>
          <p:nvPr/>
        </p:nvSpPr>
        <p:spPr>
          <a:xfrm>
            <a:off x="348916" y="192505"/>
            <a:ext cx="11478126" cy="5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time of preparation”</a:t>
            </a:r>
          </a:p>
        </p:txBody>
      </p:sp>
      <p:graphicFrame>
        <p:nvGraphicFramePr>
          <p:cNvPr id="5" name="Chart 4">
            <a:extLst>
              <a:ext uri="{FF2B5EF4-FFF2-40B4-BE49-F238E27FC236}">
                <a16:creationId xmlns:a16="http://schemas.microsoft.com/office/drawing/2014/main" xmlns="" id="{083B2F8A-8A36-45D6-9D21-93705AC2E6E0}"/>
              </a:ext>
            </a:extLst>
          </p:cNvPr>
          <p:cNvGraphicFramePr/>
          <p:nvPr>
            <p:extLst>
              <p:ext uri="{D42A27DB-BD31-4B8C-83A1-F6EECF244321}">
                <p14:modId xmlns:p14="http://schemas.microsoft.com/office/powerpoint/2010/main" xmlns="" val="2869088190"/>
              </p:ext>
            </p:extLst>
          </p:nvPr>
        </p:nvGraphicFramePr>
        <p:xfrm>
          <a:off x="2023979" y="1092645"/>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Rounded Corners 5">
            <a:extLst>
              <a:ext uri="{FF2B5EF4-FFF2-40B4-BE49-F238E27FC236}">
                <a16:creationId xmlns:a16="http://schemas.microsoft.com/office/drawing/2014/main" xmlns="" id="{FFF49C88-D363-4153-81CE-CDCFC71CE968}"/>
              </a:ext>
            </a:extLst>
          </p:cNvPr>
          <p:cNvSpPr/>
          <p:nvPr/>
        </p:nvSpPr>
        <p:spPr>
          <a:xfrm>
            <a:off x="10151979" y="2103408"/>
            <a:ext cx="1675063" cy="33971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i="1" dirty="0">
                <a:solidFill>
                  <a:schemeClr val="tx1"/>
                </a:solidFill>
              </a:rPr>
              <a:t>“You will seek me and find me when you seek me with all your heart.”</a:t>
            </a:r>
          </a:p>
          <a:p>
            <a:pPr algn="r"/>
            <a:r>
              <a:rPr lang="en-GB" sz="2000" dirty="0">
                <a:solidFill>
                  <a:schemeClr val="tx1"/>
                </a:solidFill>
              </a:rPr>
              <a:t/>
            </a:r>
            <a:br>
              <a:rPr lang="en-GB" sz="2000" dirty="0">
                <a:solidFill>
                  <a:schemeClr val="tx1"/>
                </a:solidFill>
              </a:rPr>
            </a:br>
            <a:r>
              <a:rPr lang="en-GB" sz="2000" dirty="0">
                <a:solidFill>
                  <a:schemeClr val="tx1"/>
                </a:solidFill>
              </a:rPr>
              <a:t>Jeremiah 29:13</a:t>
            </a:r>
          </a:p>
        </p:txBody>
      </p:sp>
      <p:cxnSp>
        <p:nvCxnSpPr>
          <p:cNvPr id="4" name="Straight Connector 3">
            <a:extLst>
              <a:ext uri="{FF2B5EF4-FFF2-40B4-BE49-F238E27FC236}">
                <a16:creationId xmlns:a16="http://schemas.microsoft.com/office/drawing/2014/main" xmlns="" id="{FC102EB9-08E3-4242-AC3B-E31D1C5C82B6}"/>
              </a:ext>
            </a:extLst>
          </p:cNvPr>
          <p:cNvCxnSpPr>
            <a:cxnSpLocks/>
          </p:cNvCxnSpPr>
          <p:nvPr/>
        </p:nvCxnSpPr>
        <p:spPr>
          <a:xfrm>
            <a:off x="10164011" y="2358189"/>
            <a:ext cx="0" cy="28274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5580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85342" y="1560576"/>
            <a:ext cx="11982330" cy="5078313"/>
          </a:xfrm>
          <a:prstGeom prst="rect">
            <a:avLst/>
          </a:prstGeom>
          <a:solidFill>
            <a:schemeClr val="bg1"/>
          </a:solidFill>
          <a:ln w="25400" cap="rnd">
            <a:solidFill>
              <a:schemeClr val="accent1"/>
            </a:solidFill>
          </a:ln>
        </p:spPr>
        <p:txBody>
          <a:bodyPr wrap="square" rtlCol="0">
            <a:spAutoFit/>
          </a:bodyPr>
          <a:lstStyle/>
          <a:p>
            <a:r>
              <a:rPr lang="en-GB" sz="2400" b="1" u="sng" dirty="0"/>
              <a:t>Plot summary:						Key actions:			</a:t>
            </a:r>
          </a:p>
          <a:p>
            <a:endParaRPr lang="en-GB" sz="1600" dirty="0"/>
          </a:p>
          <a:p>
            <a:r>
              <a:rPr lang="en-GB" sz="2400" spc="100" dirty="0">
                <a:solidFill>
                  <a:schemeClr val="accent1">
                    <a:lumMod val="50000"/>
                  </a:schemeClr>
                </a:solidFill>
              </a:rPr>
              <a:t>God’s people turn back to him (chapter 19)</a:t>
            </a:r>
            <a:r>
              <a:rPr lang="en-GB" sz="2400" spc="100">
                <a:solidFill>
                  <a:schemeClr val="accent1">
                    <a:lumMod val="50000"/>
                  </a:schemeClr>
                </a:solidFill>
              </a:rPr>
              <a:t>	</a:t>
            </a:r>
            <a:r>
              <a:rPr lang="en-GB" sz="2400" spc="100" smtClean="0">
                <a:solidFill>
                  <a:schemeClr val="accent1">
                    <a:lumMod val="50000"/>
                  </a:schemeClr>
                </a:solidFill>
              </a:rPr>
              <a:t>	Repentance</a:t>
            </a:r>
            <a:endParaRPr lang="en-GB" sz="2400" spc="100" dirty="0">
              <a:solidFill>
                <a:schemeClr val="accent1">
                  <a:lumMod val="50000"/>
                </a:schemeClr>
              </a:solidFill>
            </a:endParaRPr>
          </a:p>
          <a:p>
            <a:endParaRPr lang="en-GB" spc="100" dirty="0">
              <a:solidFill>
                <a:schemeClr val="accent1">
                  <a:lumMod val="50000"/>
                </a:schemeClr>
              </a:solidFill>
            </a:endParaRPr>
          </a:p>
          <a:p>
            <a:r>
              <a:rPr lang="en-GB" sz="2400" spc="100" dirty="0"/>
              <a:t>The enemy attacks</a:t>
            </a:r>
          </a:p>
          <a:p>
            <a:endParaRPr lang="en-GB" spc="100" dirty="0"/>
          </a:p>
          <a:p>
            <a:r>
              <a:rPr lang="en-GB" sz="2400" spc="100" dirty="0">
                <a:solidFill>
                  <a:schemeClr val="accent1">
                    <a:lumMod val="50000"/>
                  </a:schemeClr>
                </a:solidFill>
              </a:rPr>
              <a:t>God’s people seek him					Prayer</a:t>
            </a:r>
          </a:p>
          <a:p>
            <a:endParaRPr lang="en-GB" spc="100" dirty="0">
              <a:solidFill>
                <a:schemeClr val="accent1">
                  <a:lumMod val="50000"/>
                </a:schemeClr>
              </a:solidFill>
            </a:endParaRPr>
          </a:p>
          <a:p>
            <a:r>
              <a:rPr lang="en-GB" sz="2400" spc="100" dirty="0"/>
              <a:t>God speaks</a:t>
            </a:r>
          </a:p>
          <a:p>
            <a:endParaRPr lang="en-GB" spc="100" dirty="0"/>
          </a:p>
          <a:p>
            <a:r>
              <a:rPr lang="en-GB" sz="2400" spc="100" dirty="0">
                <a:solidFill>
                  <a:schemeClr val="accent1">
                    <a:lumMod val="50000"/>
                  </a:schemeClr>
                </a:solidFill>
              </a:rPr>
              <a:t>God’s people obey					Obedience</a:t>
            </a:r>
          </a:p>
          <a:p>
            <a:endParaRPr lang="en-GB" spc="100" dirty="0">
              <a:solidFill>
                <a:schemeClr val="accent1">
                  <a:lumMod val="50000"/>
                </a:schemeClr>
              </a:solidFill>
            </a:endParaRPr>
          </a:p>
          <a:p>
            <a:r>
              <a:rPr lang="en-GB" sz="2400" spc="100" dirty="0"/>
              <a:t>God delivers them</a:t>
            </a:r>
          </a:p>
          <a:p>
            <a:endParaRPr lang="en-GB" spc="100" dirty="0"/>
          </a:p>
          <a:p>
            <a:r>
              <a:rPr lang="en-GB" sz="2400" spc="100" dirty="0">
                <a:solidFill>
                  <a:schemeClr val="accent1">
                    <a:lumMod val="50000"/>
                  </a:schemeClr>
                </a:solidFill>
              </a:rPr>
              <a:t>God’s people worship him				Worship</a:t>
            </a:r>
          </a:p>
        </p:txBody>
      </p:sp>
      <p:sp>
        <p:nvSpPr>
          <p:cNvPr id="8" name="Rectangle: Rounded Corners 7">
            <a:extLst>
              <a:ext uri="{FF2B5EF4-FFF2-40B4-BE49-F238E27FC236}">
                <a16:creationId xmlns:a16="http://schemas.microsoft.com/office/drawing/2014/main" xmlns="" id="{D6A46D61-FE00-4727-9DFD-84D30C08AD95}"/>
              </a:ext>
            </a:extLst>
          </p:cNvPr>
          <p:cNvSpPr/>
          <p:nvPr/>
        </p:nvSpPr>
        <p:spPr>
          <a:xfrm>
            <a:off x="4399679" y="405590"/>
            <a:ext cx="2358190" cy="517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Fully Prepared</a:t>
            </a:r>
          </a:p>
        </p:txBody>
      </p:sp>
      <p:sp>
        <p:nvSpPr>
          <p:cNvPr id="9" name="Rectangle: Rounded Corners 8">
            <a:extLst>
              <a:ext uri="{FF2B5EF4-FFF2-40B4-BE49-F238E27FC236}">
                <a16:creationId xmlns:a16="http://schemas.microsoft.com/office/drawing/2014/main" xmlns="" id="{66D75BEE-464C-4810-9FCF-93205988B5AE}"/>
              </a:ext>
            </a:extLst>
          </p:cNvPr>
          <p:cNvSpPr/>
          <p:nvPr/>
        </p:nvSpPr>
        <p:spPr>
          <a:xfrm>
            <a:off x="6804064" y="404905"/>
            <a:ext cx="2859223" cy="517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Firmly Determined</a:t>
            </a:r>
          </a:p>
        </p:txBody>
      </p:sp>
      <p:sp>
        <p:nvSpPr>
          <p:cNvPr id="10" name="Rectangle: Rounded Corners 9">
            <a:extLst>
              <a:ext uri="{FF2B5EF4-FFF2-40B4-BE49-F238E27FC236}">
                <a16:creationId xmlns:a16="http://schemas.microsoft.com/office/drawing/2014/main" xmlns="" id="{41703126-A038-487B-BA2E-600C26278F99}"/>
              </a:ext>
            </a:extLst>
          </p:cNvPr>
          <p:cNvSpPr/>
          <p:nvPr/>
        </p:nvSpPr>
        <p:spPr>
          <a:xfrm>
            <a:off x="9709482" y="402445"/>
            <a:ext cx="2358190" cy="517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Family United</a:t>
            </a:r>
          </a:p>
        </p:txBody>
      </p:sp>
    </p:spTree>
    <p:extLst>
      <p:ext uri="{BB962C8B-B14F-4D97-AF65-F5344CB8AC3E}">
        <p14:creationId xmlns:p14="http://schemas.microsoft.com/office/powerpoint/2010/main" xmlns="" val="1477199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D6EA099-53CE-4585-A442-67C823734E91}"/>
              </a:ext>
            </a:extLst>
          </p:cNvPr>
          <p:cNvSpPr/>
          <p:nvPr/>
        </p:nvSpPr>
        <p:spPr>
          <a:xfrm>
            <a:off x="348916" y="192505"/>
            <a:ext cx="11478126" cy="5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time of preparation”</a:t>
            </a:r>
          </a:p>
        </p:txBody>
      </p:sp>
      <p:graphicFrame>
        <p:nvGraphicFramePr>
          <p:cNvPr id="5" name="Chart 4">
            <a:extLst>
              <a:ext uri="{FF2B5EF4-FFF2-40B4-BE49-F238E27FC236}">
                <a16:creationId xmlns:a16="http://schemas.microsoft.com/office/drawing/2014/main" xmlns="" id="{083B2F8A-8A36-45D6-9D21-93705AC2E6E0}"/>
              </a:ext>
            </a:extLst>
          </p:cNvPr>
          <p:cNvGraphicFramePr/>
          <p:nvPr>
            <p:extLst>
              <p:ext uri="{D42A27DB-BD31-4B8C-83A1-F6EECF244321}">
                <p14:modId xmlns:p14="http://schemas.microsoft.com/office/powerpoint/2010/main" xmlns="" val="1432512763"/>
              </p:ext>
            </p:extLst>
          </p:nvPr>
        </p:nvGraphicFramePr>
        <p:xfrm>
          <a:off x="2023979" y="1092645"/>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Rounded Corners 3">
            <a:extLst>
              <a:ext uri="{FF2B5EF4-FFF2-40B4-BE49-F238E27FC236}">
                <a16:creationId xmlns:a16="http://schemas.microsoft.com/office/drawing/2014/main" xmlns="" id="{FE994F48-303F-4689-8E60-4B4677CB3A6D}"/>
              </a:ext>
            </a:extLst>
          </p:cNvPr>
          <p:cNvSpPr/>
          <p:nvPr/>
        </p:nvSpPr>
        <p:spPr>
          <a:xfrm>
            <a:off x="10151979" y="2103408"/>
            <a:ext cx="1675063" cy="33971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i="1" dirty="0">
                <a:solidFill>
                  <a:schemeClr val="tx1"/>
                </a:solidFill>
              </a:rPr>
              <a:t>“You will seek me and find me when you seek me with all your heart.”</a:t>
            </a:r>
          </a:p>
          <a:p>
            <a:pPr algn="r"/>
            <a:r>
              <a:rPr lang="en-GB" sz="2000" dirty="0">
                <a:solidFill>
                  <a:schemeClr val="tx1"/>
                </a:solidFill>
              </a:rPr>
              <a:t/>
            </a:r>
            <a:br>
              <a:rPr lang="en-GB" sz="2000" dirty="0">
                <a:solidFill>
                  <a:schemeClr val="tx1"/>
                </a:solidFill>
              </a:rPr>
            </a:br>
            <a:r>
              <a:rPr lang="en-GB" sz="2000" dirty="0">
                <a:solidFill>
                  <a:schemeClr val="tx1"/>
                </a:solidFill>
              </a:rPr>
              <a:t>Jeremiah 29:13</a:t>
            </a:r>
          </a:p>
        </p:txBody>
      </p:sp>
      <p:cxnSp>
        <p:nvCxnSpPr>
          <p:cNvPr id="6" name="Straight Connector 5">
            <a:extLst>
              <a:ext uri="{FF2B5EF4-FFF2-40B4-BE49-F238E27FC236}">
                <a16:creationId xmlns:a16="http://schemas.microsoft.com/office/drawing/2014/main" xmlns="" id="{CA21C600-2EBD-4ADF-964D-24027EA44F03}"/>
              </a:ext>
            </a:extLst>
          </p:cNvPr>
          <p:cNvCxnSpPr>
            <a:cxnSpLocks/>
          </p:cNvCxnSpPr>
          <p:nvPr/>
        </p:nvCxnSpPr>
        <p:spPr>
          <a:xfrm>
            <a:off x="10164011" y="2358189"/>
            <a:ext cx="0" cy="28274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5701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D6EA099-53CE-4585-A442-67C823734E91}"/>
              </a:ext>
            </a:extLst>
          </p:cNvPr>
          <p:cNvSpPr/>
          <p:nvPr/>
        </p:nvSpPr>
        <p:spPr>
          <a:xfrm>
            <a:off x="348916" y="192505"/>
            <a:ext cx="11478126" cy="5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time of preparation”</a:t>
            </a:r>
          </a:p>
        </p:txBody>
      </p:sp>
      <p:graphicFrame>
        <p:nvGraphicFramePr>
          <p:cNvPr id="5" name="Chart 4">
            <a:extLst>
              <a:ext uri="{FF2B5EF4-FFF2-40B4-BE49-F238E27FC236}">
                <a16:creationId xmlns:a16="http://schemas.microsoft.com/office/drawing/2014/main" xmlns="" id="{083B2F8A-8A36-45D6-9D21-93705AC2E6E0}"/>
              </a:ext>
            </a:extLst>
          </p:cNvPr>
          <p:cNvGraphicFramePr/>
          <p:nvPr>
            <p:extLst>
              <p:ext uri="{D42A27DB-BD31-4B8C-83A1-F6EECF244321}">
                <p14:modId xmlns:p14="http://schemas.microsoft.com/office/powerpoint/2010/main" xmlns="" val="3955890073"/>
              </p:ext>
            </p:extLst>
          </p:nvPr>
        </p:nvGraphicFramePr>
        <p:xfrm>
          <a:off x="2023979" y="1092645"/>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Rounded Corners 3">
            <a:extLst>
              <a:ext uri="{FF2B5EF4-FFF2-40B4-BE49-F238E27FC236}">
                <a16:creationId xmlns:a16="http://schemas.microsoft.com/office/drawing/2014/main" xmlns="" id="{C25A31CC-D6FE-405C-84FA-D7560014B855}"/>
              </a:ext>
            </a:extLst>
          </p:cNvPr>
          <p:cNvSpPr/>
          <p:nvPr/>
        </p:nvSpPr>
        <p:spPr>
          <a:xfrm>
            <a:off x="10151979" y="2103408"/>
            <a:ext cx="1675063" cy="33971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i="1" dirty="0">
                <a:solidFill>
                  <a:schemeClr val="tx1"/>
                </a:solidFill>
              </a:rPr>
              <a:t>“You will seek me and find me when you seek me with all your heart.”</a:t>
            </a:r>
          </a:p>
          <a:p>
            <a:pPr algn="r"/>
            <a:r>
              <a:rPr lang="en-GB" sz="2000" dirty="0">
                <a:solidFill>
                  <a:schemeClr val="tx1"/>
                </a:solidFill>
              </a:rPr>
              <a:t/>
            </a:r>
            <a:br>
              <a:rPr lang="en-GB" sz="2000" dirty="0">
                <a:solidFill>
                  <a:schemeClr val="tx1"/>
                </a:solidFill>
              </a:rPr>
            </a:br>
            <a:r>
              <a:rPr lang="en-GB" sz="2000" dirty="0">
                <a:solidFill>
                  <a:schemeClr val="tx1"/>
                </a:solidFill>
              </a:rPr>
              <a:t>Jeremiah 29:13</a:t>
            </a:r>
          </a:p>
        </p:txBody>
      </p:sp>
      <p:cxnSp>
        <p:nvCxnSpPr>
          <p:cNvPr id="6" name="Straight Connector 5">
            <a:extLst>
              <a:ext uri="{FF2B5EF4-FFF2-40B4-BE49-F238E27FC236}">
                <a16:creationId xmlns:a16="http://schemas.microsoft.com/office/drawing/2014/main" xmlns="" id="{D6C7D485-EEE6-4168-9AA6-8D6F5658E972}"/>
              </a:ext>
            </a:extLst>
          </p:cNvPr>
          <p:cNvCxnSpPr>
            <a:cxnSpLocks/>
          </p:cNvCxnSpPr>
          <p:nvPr/>
        </p:nvCxnSpPr>
        <p:spPr>
          <a:xfrm>
            <a:off x="10164011" y="2358189"/>
            <a:ext cx="0" cy="282742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C064364D-1A7E-449C-B129-53A5E484B740}"/>
              </a:ext>
            </a:extLst>
          </p:cNvPr>
          <p:cNvSpPr txBox="1"/>
          <p:nvPr/>
        </p:nvSpPr>
        <p:spPr>
          <a:xfrm>
            <a:off x="462844" y="1941689"/>
            <a:ext cx="3273778" cy="1477328"/>
          </a:xfrm>
          <a:prstGeom prst="rect">
            <a:avLst/>
          </a:prstGeom>
          <a:noFill/>
        </p:spPr>
        <p:txBody>
          <a:bodyPr wrap="square" rtlCol="0">
            <a:spAutoFit/>
          </a:bodyPr>
          <a:lstStyle/>
          <a:p>
            <a:r>
              <a:rPr lang="en-GB" dirty="0"/>
              <a:t>God wants all of me.</a:t>
            </a:r>
          </a:p>
          <a:p>
            <a:endParaRPr lang="en-GB" dirty="0"/>
          </a:p>
          <a:p>
            <a:r>
              <a:rPr lang="en-GB" dirty="0"/>
              <a:t>Even if I withhold the smallest part, it cuts right to the centre, the heart.</a:t>
            </a:r>
          </a:p>
        </p:txBody>
      </p:sp>
    </p:spTree>
    <p:extLst>
      <p:ext uri="{BB962C8B-B14F-4D97-AF65-F5344CB8AC3E}">
        <p14:creationId xmlns:p14="http://schemas.microsoft.com/office/powerpoint/2010/main" xmlns="" val="12338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D6EA099-53CE-4585-A442-67C823734E91}"/>
              </a:ext>
            </a:extLst>
          </p:cNvPr>
          <p:cNvSpPr/>
          <p:nvPr/>
        </p:nvSpPr>
        <p:spPr>
          <a:xfrm>
            <a:off x="348916" y="192505"/>
            <a:ext cx="11478126" cy="5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time of preparation”</a:t>
            </a:r>
          </a:p>
        </p:txBody>
      </p:sp>
      <p:graphicFrame>
        <p:nvGraphicFramePr>
          <p:cNvPr id="5" name="Chart 4">
            <a:extLst>
              <a:ext uri="{FF2B5EF4-FFF2-40B4-BE49-F238E27FC236}">
                <a16:creationId xmlns:a16="http://schemas.microsoft.com/office/drawing/2014/main" xmlns="" id="{083B2F8A-8A36-45D6-9D21-93705AC2E6E0}"/>
              </a:ext>
            </a:extLst>
          </p:cNvPr>
          <p:cNvGraphicFramePr/>
          <p:nvPr>
            <p:extLst>
              <p:ext uri="{D42A27DB-BD31-4B8C-83A1-F6EECF244321}">
                <p14:modId xmlns:p14="http://schemas.microsoft.com/office/powerpoint/2010/main" xmlns="" val="298792808"/>
              </p:ext>
            </p:extLst>
          </p:nvPr>
        </p:nvGraphicFramePr>
        <p:xfrm>
          <a:off x="2023979" y="1092645"/>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Rounded Corners 3">
            <a:extLst>
              <a:ext uri="{FF2B5EF4-FFF2-40B4-BE49-F238E27FC236}">
                <a16:creationId xmlns:a16="http://schemas.microsoft.com/office/drawing/2014/main" xmlns="" id="{C25A31CC-D6FE-405C-84FA-D7560014B855}"/>
              </a:ext>
            </a:extLst>
          </p:cNvPr>
          <p:cNvSpPr/>
          <p:nvPr/>
        </p:nvSpPr>
        <p:spPr>
          <a:xfrm>
            <a:off x="10151979" y="2103408"/>
            <a:ext cx="1675063" cy="33971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i="1" dirty="0">
                <a:solidFill>
                  <a:schemeClr val="tx1"/>
                </a:solidFill>
              </a:rPr>
              <a:t>“You will seek me and find me when you seek me with </a:t>
            </a:r>
            <a:r>
              <a:rPr lang="en-GB" sz="2000" b="1" i="1" dirty="0">
                <a:solidFill>
                  <a:schemeClr val="tx1"/>
                </a:solidFill>
              </a:rPr>
              <a:t>all</a:t>
            </a:r>
            <a:r>
              <a:rPr lang="en-GB" sz="2000" i="1" dirty="0">
                <a:solidFill>
                  <a:schemeClr val="tx1"/>
                </a:solidFill>
              </a:rPr>
              <a:t> your heart.”</a:t>
            </a:r>
          </a:p>
          <a:p>
            <a:pPr algn="r"/>
            <a:r>
              <a:rPr lang="en-GB" sz="2000" dirty="0">
                <a:solidFill>
                  <a:schemeClr val="tx1"/>
                </a:solidFill>
              </a:rPr>
              <a:t/>
            </a:r>
            <a:br>
              <a:rPr lang="en-GB" sz="2000" dirty="0">
                <a:solidFill>
                  <a:schemeClr val="tx1"/>
                </a:solidFill>
              </a:rPr>
            </a:br>
            <a:r>
              <a:rPr lang="en-GB" sz="2000" dirty="0">
                <a:solidFill>
                  <a:schemeClr val="tx1"/>
                </a:solidFill>
              </a:rPr>
              <a:t>Jeremiah 29:13</a:t>
            </a:r>
          </a:p>
        </p:txBody>
      </p:sp>
      <p:cxnSp>
        <p:nvCxnSpPr>
          <p:cNvPr id="6" name="Straight Connector 5">
            <a:extLst>
              <a:ext uri="{FF2B5EF4-FFF2-40B4-BE49-F238E27FC236}">
                <a16:creationId xmlns:a16="http://schemas.microsoft.com/office/drawing/2014/main" xmlns="" id="{D6C7D485-EEE6-4168-9AA6-8D6F5658E972}"/>
              </a:ext>
            </a:extLst>
          </p:cNvPr>
          <p:cNvCxnSpPr>
            <a:cxnSpLocks/>
          </p:cNvCxnSpPr>
          <p:nvPr/>
        </p:nvCxnSpPr>
        <p:spPr>
          <a:xfrm>
            <a:off x="10164011" y="2358189"/>
            <a:ext cx="0" cy="282742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C064364D-1A7E-449C-B129-53A5E484B740}"/>
              </a:ext>
            </a:extLst>
          </p:cNvPr>
          <p:cNvSpPr txBox="1"/>
          <p:nvPr/>
        </p:nvSpPr>
        <p:spPr>
          <a:xfrm>
            <a:off x="462844" y="1941689"/>
            <a:ext cx="3273778" cy="3693319"/>
          </a:xfrm>
          <a:prstGeom prst="rect">
            <a:avLst/>
          </a:prstGeom>
          <a:noFill/>
        </p:spPr>
        <p:txBody>
          <a:bodyPr wrap="square" rtlCol="0">
            <a:spAutoFit/>
          </a:bodyPr>
          <a:lstStyle/>
          <a:p>
            <a:r>
              <a:rPr lang="en-GB" dirty="0"/>
              <a:t>God wants all of me.</a:t>
            </a:r>
          </a:p>
          <a:p>
            <a:endParaRPr lang="en-GB" dirty="0"/>
          </a:p>
          <a:p>
            <a:r>
              <a:rPr lang="en-GB" dirty="0"/>
              <a:t>Even if I withhold the smallest part, it cuts right to the centre, the heart.</a:t>
            </a:r>
          </a:p>
          <a:p>
            <a:endParaRPr lang="en-GB" dirty="0"/>
          </a:p>
          <a:p>
            <a:endParaRPr lang="en-GB" dirty="0"/>
          </a:p>
          <a:p>
            <a:r>
              <a:rPr lang="en-GB" i="1" dirty="0"/>
              <a:t>“Above all else, guard your heart, for everything you do flows from it.”</a:t>
            </a:r>
          </a:p>
          <a:p>
            <a:endParaRPr lang="en-GB" dirty="0"/>
          </a:p>
          <a:p>
            <a:r>
              <a:rPr lang="en-GB" dirty="0"/>
              <a:t>Proverbs 4:23</a:t>
            </a:r>
          </a:p>
          <a:p>
            <a:endParaRPr lang="en-GB" i="1" dirty="0"/>
          </a:p>
        </p:txBody>
      </p:sp>
    </p:spTree>
    <p:extLst>
      <p:ext uri="{BB962C8B-B14F-4D97-AF65-F5344CB8AC3E}">
        <p14:creationId xmlns:p14="http://schemas.microsoft.com/office/powerpoint/2010/main" xmlns="" val="3514691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D6EA099-53CE-4585-A442-67C823734E91}"/>
              </a:ext>
            </a:extLst>
          </p:cNvPr>
          <p:cNvSpPr/>
          <p:nvPr/>
        </p:nvSpPr>
        <p:spPr>
          <a:xfrm>
            <a:off x="348916" y="192505"/>
            <a:ext cx="11478126" cy="5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time of preparation”</a:t>
            </a:r>
          </a:p>
        </p:txBody>
      </p:sp>
      <p:graphicFrame>
        <p:nvGraphicFramePr>
          <p:cNvPr id="5" name="Chart 4">
            <a:extLst>
              <a:ext uri="{FF2B5EF4-FFF2-40B4-BE49-F238E27FC236}">
                <a16:creationId xmlns:a16="http://schemas.microsoft.com/office/drawing/2014/main" xmlns="" id="{083B2F8A-8A36-45D6-9D21-93705AC2E6E0}"/>
              </a:ext>
            </a:extLst>
          </p:cNvPr>
          <p:cNvGraphicFramePr/>
          <p:nvPr/>
        </p:nvGraphicFramePr>
        <p:xfrm>
          <a:off x="2023979" y="1092645"/>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Rounded Corners 3">
            <a:extLst>
              <a:ext uri="{FF2B5EF4-FFF2-40B4-BE49-F238E27FC236}">
                <a16:creationId xmlns:a16="http://schemas.microsoft.com/office/drawing/2014/main" xmlns="" id="{C25A31CC-D6FE-405C-84FA-D7560014B855}"/>
              </a:ext>
            </a:extLst>
          </p:cNvPr>
          <p:cNvSpPr/>
          <p:nvPr/>
        </p:nvSpPr>
        <p:spPr>
          <a:xfrm>
            <a:off x="10151979" y="2103408"/>
            <a:ext cx="1675063" cy="33971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i="1" dirty="0">
                <a:solidFill>
                  <a:schemeClr val="tx1"/>
                </a:solidFill>
              </a:rPr>
              <a:t>“You will seek me and find me when you seek me with </a:t>
            </a:r>
            <a:r>
              <a:rPr lang="en-GB" sz="2000" b="1" i="1" dirty="0">
                <a:solidFill>
                  <a:schemeClr val="tx1"/>
                </a:solidFill>
              </a:rPr>
              <a:t>all</a:t>
            </a:r>
            <a:r>
              <a:rPr lang="en-GB" sz="2000" i="1" dirty="0">
                <a:solidFill>
                  <a:schemeClr val="tx1"/>
                </a:solidFill>
              </a:rPr>
              <a:t> your heart.”</a:t>
            </a:r>
          </a:p>
          <a:p>
            <a:pPr algn="r"/>
            <a:r>
              <a:rPr lang="en-GB" sz="2000" dirty="0">
                <a:solidFill>
                  <a:schemeClr val="tx1"/>
                </a:solidFill>
              </a:rPr>
              <a:t/>
            </a:r>
            <a:br>
              <a:rPr lang="en-GB" sz="2000" dirty="0">
                <a:solidFill>
                  <a:schemeClr val="tx1"/>
                </a:solidFill>
              </a:rPr>
            </a:br>
            <a:r>
              <a:rPr lang="en-GB" sz="2000" dirty="0">
                <a:solidFill>
                  <a:schemeClr val="tx1"/>
                </a:solidFill>
              </a:rPr>
              <a:t>Jeremiah 29:13</a:t>
            </a:r>
          </a:p>
        </p:txBody>
      </p:sp>
      <p:cxnSp>
        <p:nvCxnSpPr>
          <p:cNvPr id="6" name="Straight Connector 5">
            <a:extLst>
              <a:ext uri="{FF2B5EF4-FFF2-40B4-BE49-F238E27FC236}">
                <a16:creationId xmlns:a16="http://schemas.microsoft.com/office/drawing/2014/main" xmlns="" id="{D6C7D485-EEE6-4168-9AA6-8D6F5658E972}"/>
              </a:ext>
            </a:extLst>
          </p:cNvPr>
          <p:cNvCxnSpPr>
            <a:cxnSpLocks/>
          </p:cNvCxnSpPr>
          <p:nvPr/>
        </p:nvCxnSpPr>
        <p:spPr>
          <a:xfrm>
            <a:off x="10164011" y="2358189"/>
            <a:ext cx="0" cy="282742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C064364D-1A7E-449C-B129-53A5E484B740}"/>
              </a:ext>
            </a:extLst>
          </p:cNvPr>
          <p:cNvSpPr txBox="1"/>
          <p:nvPr/>
        </p:nvSpPr>
        <p:spPr>
          <a:xfrm>
            <a:off x="462844" y="1941689"/>
            <a:ext cx="3273778" cy="3693319"/>
          </a:xfrm>
          <a:prstGeom prst="rect">
            <a:avLst/>
          </a:prstGeom>
          <a:noFill/>
        </p:spPr>
        <p:txBody>
          <a:bodyPr wrap="square" rtlCol="0">
            <a:spAutoFit/>
          </a:bodyPr>
          <a:lstStyle/>
          <a:p>
            <a:r>
              <a:rPr lang="en-GB" dirty="0"/>
              <a:t>God wants all of me.</a:t>
            </a:r>
          </a:p>
          <a:p>
            <a:endParaRPr lang="en-GB" dirty="0"/>
          </a:p>
          <a:p>
            <a:r>
              <a:rPr lang="en-GB" dirty="0"/>
              <a:t>Even if I withhold the smallest part, it cuts right to the centre, the heart.</a:t>
            </a:r>
          </a:p>
          <a:p>
            <a:endParaRPr lang="en-GB" dirty="0"/>
          </a:p>
          <a:p>
            <a:endParaRPr lang="en-GB" dirty="0"/>
          </a:p>
          <a:p>
            <a:r>
              <a:rPr lang="en-GB" i="1" dirty="0"/>
              <a:t>“Above all else, guard your heart, for everything you do flows from it.”</a:t>
            </a:r>
          </a:p>
          <a:p>
            <a:endParaRPr lang="en-GB" dirty="0"/>
          </a:p>
          <a:p>
            <a:r>
              <a:rPr lang="en-GB" dirty="0"/>
              <a:t>Proverbs 4:23</a:t>
            </a:r>
          </a:p>
          <a:p>
            <a:endParaRPr lang="en-GB" i="1" dirty="0"/>
          </a:p>
        </p:txBody>
      </p:sp>
      <p:sp>
        <p:nvSpPr>
          <p:cNvPr id="7" name="TextBox 6">
            <a:extLst>
              <a:ext uri="{FF2B5EF4-FFF2-40B4-BE49-F238E27FC236}">
                <a16:creationId xmlns:a16="http://schemas.microsoft.com/office/drawing/2014/main" xmlns="" id="{DE71A184-3541-4C8E-91E9-59EAFF8ED431}"/>
              </a:ext>
            </a:extLst>
          </p:cNvPr>
          <p:cNvSpPr txBox="1"/>
          <p:nvPr/>
        </p:nvSpPr>
        <p:spPr>
          <a:xfrm>
            <a:off x="553453" y="1152801"/>
            <a:ext cx="11273589" cy="5262979"/>
          </a:xfrm>
          <a:prstGeom prst="rect">
            <a:avLst/>
          </a:prstGeom>
          <a:solidFill>
            <a:srgbClr val="FFFFFF">
              <a:alpha val="69020"/>
            </a:srgbClr>
          </a:solidFill>
        </p:spPr>
        <p:txBody>
          <a:bodyPr wrap="square" rtlCol="0">
            <a:spAutoFit/>
          </a:bodyPr>
          <a:lstStyle/>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r>
              <a:rPr lang="en-GB" sz="2800" b="1" dirty="0"/>
              <a:t>Jehoshaphat’s story is a great picture of how that looks…</a:t>
            </a:r>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p:txBody>
      </p:sp>
    </p:spTree>
    <p:extLst>
      <p:ext uri="{BB962C8B-B14F-4D97-AF65-F5344CB8AC3E}">
        <p14:creationId xmlns:p14="http://schemas.microsoft.com/office/powerpoint/2010/main" xmlns="" val="494698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F151EE-1D9E-4FD5-8B9E-38D9BA6488BC}"/>
              </a:ext>
            </a:extLst>
          </p:cNvPr>
          <p:cNvPicPr>
            <a:picLocks noChangeAspect="1"/>
          </p:cNvPicPr>
          <p:nvPr/>
        </p:nvPicPr>
        <p:blipFill rotWithShape="1">
          <a:blip r:embed="rId2" cstate="print"/>
          <a:srcRect t="16045"/>
          <a:stretch/>
        </p:blipFill>
        <p:spPr>
          <a:xfrm>
            <a:off x="0" y="0"/>
            <a:ext cx="12192001" cy="6858000"/>
          </a:xfrm>
          <a:prstGeom prst="rect">
            <a:avLst/>
          </a:prstGeom>
        </p:spPr>
      </p:pic>
      <p:sp>
        <p:nvSpPr>
          <p:cNvPr id="6" name="TextBox 5">
            <a:extLst>
              <a:ext uri="{FF2B5EF4-FFF2-40B4-BE49-F238E27FC236}">
                <a16:creationId xmlns:a16="http://schemas.microsoft.com/office/drawing/2014/main" xmlns="" id="{50B3CE25-C754-4B20-9A9F-EF8FBD3D49E7}"/>
              </a:ext>
            </a:extLst>
          </p:cNvPr>
          <p:cNvSpPr txBox="1"/>
          <p:nvPr/>
        </p:nvSpPr>
        <p:spPr>
          <a:xfrm>
            <a:off x="760556" y="1351508"/>
            <a:ext cx="10670888" cy="4154984"/>
          </a:xfrm>
          <a:prstGeom prst="rect">
            <a:avLst/>
          </a:prstGeom>
          <a:solidFill>
            <a:schemeClr val="bg1"/>
          </a:solidFill>
          <a:ln w="25400" cap="rnd">
            <a:solidFill>
              <a:schemeClr val="accent1"/>
            </a:solidFill>
          </a:ln>
        </p:spPr>
        <p:txBody>
          <a:bodyPr wrap="square" rtlCol="0">
            <a:spAutoFit/>
          </a:bodyPr>
          <a:lstStyle/>
          <a:p>
            <a:r>
              <a:rPr lang="en-GB" sz="2400" b="1" dirty="0"/>
              <a:t>1. A prepared heart puts things right</a:t>
            </a:r>
          </a:p>
          <a:p>
            <a:r>
              <a:rPr lang="en-GB" sz="2400" dirty="0"/>
              <a:t>	(Jehoshaphat turns the nation back to God)</a:t>
            </a:r>
          </a:p>
          <a:p>
            <a:endParaRPr lang="en-GB" sz="2400" dirty="0"/>
          </a:p>
          <a:p>
            <a:r>
              <a:rPr lang="en-GB" sz="2400" b="1" dirty="0"/>
              <a:t>2. A prepared heart turns to God first in times of need</a:t>
            </a:r>
          </a:p>
          <a:p>
            <a:r>
              <a:rPr lang="en-GB" sz="2400" dirty="0"/>
              <a:t>	(Jehoshaphat resolves to enquire of the Lord)</a:t>
            </a:r>
          </a:p>
          <a:p>
            <a:endParaRPr lang="en-GB" sz="2400" dirty="0"/>
          </a:p>
          <a:p>
            <a:r>
              <a:rPr lang="en-GB" sz="2400" b="1" dirty="0"/>
              <a:t>3. A prepared heart listens and obeys</a:t>
            </a:r>
          </a:p>
          <a:p>
            <a:r>
              <a:rPr lang="en-GB" sz="2400" dirty="0"/>
              <a:t>	(Jehoshaphat responds to the Lord’s instruction)</a:t>
            </a:r>
          </a:p>
          <a:p>
            <a:endParaRPr lang="en-GB" sz="2400" dirty="0"/>
          </a:p>
          <a:p>
            <a:r>
              <a:rPr lang="en-GB" sz="2400" b="1" dirty="0"/>
              <a:t>4. A prepared heart is a worshipping heart…</a:t>
            </a:r>
          </a:p>
          <a:p>
            <a:endParaRPr lang="en-GB" sz="2400" b="1" dirty="0"/>
          </a:p>
        </p:txBody>
      </p:sp>
      <p:sp>
        <p:nvSpPr>
          <p:cNvPr id="8" name="Rectangle: Rounded Corners 7">
            <a:extLst>
              <a:ext uri="{FF2B5EF4-FFF2-40B4-BE49-F238E27FC236}">
                <a16:creationId xmlns:a16="http://schemas.microsoft.com/office/drawing/2014/main" xmlns="" id="{624E63A4-CEA7-4FAC-9961-1D59D3B9ECBE}"/>
              </a:ext>
            </a:extLst>
          </p:cNvPr>
          <p:cNvSpPr/>
          <p:nvPr/>
        </p:nvSpPr>
        <p:spPr>
          <a:xfrm>
            <a:off x="348916" y="192505"/>
            <a:ext cx="11478126" cy="5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Preparation Pays!</a:t>
            </a:r>
          </a:p>
        </p:txBody>
      </p:sp>
    </p:spTree>
    <p:extLst>
      <p:ext uri="{BB962C8B-B14F-4D97-AF65-F5344CB8AC3E}">
        <p14:creationId xmlns:p14="http://schemas.microsoft.com/office/powerpoint/2010/main" xmlns="" val="294214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A686E86-EABE-48F7-9D5B-E40C0081A743}"/>
              </a:ext>
            </a:extLst>
          </p:cNvPr>
          <p:cNvPicPr>
            <a:picLocks noChangeAspect="1"/>
          </p:cNvPicPr>
          <p:nvPr/>
        </p:nvPicPr>
        <p:blipFill rotWithShape="1">
          <a:blip r:embed="rId2" cstate="print"/>
          <a:srcRect t="11784" r="17674" b="5891"/>
          <a:stretch/>
        </p:blipFill>
        <p:spPr>
          <a:xfrm>
            <a:off x="7028" y="1"/>
            <a:ext cx="12192000" cy="6857999"/>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778396" y="1905506"/>
            <a:ext cx="6010656" cy="3046988"/>
          </a:xfrm>
          <a:prstGeom prst="rect">
            <a:avLst/>
          </a:prstGeom>
          <a:solidFill>
            <a:schemeClr val="bg1"/>
          </a:solidFill>
          <a:ln w="25400" cap="rnd">
            <a:solidFill>
              <a:schemeClr val="accent1"/>
            </a:solidFill>
          </a:ln>
        </p:spPr>
        <p:txBody>
          <a:bodyPr wrap="square" rtlCol="0">
            <a:spAutoFit/>
          </a:bodyPr>
          <a:lstStyle/>
          <a:p>
            <a:r>
              <a:rPr lang="en-GB" sz="2400" baseline="30000" dirty="0"/>
              <a:t>21 </a:t>
            </a:r>
            <a:r>
              <a:rPr lang="en-GB" sz="2400" dirty="0"/>
              <a:t>After consulting the people, Jehoshaphat appointed men to sing to the </a:t>
            </a:r>
            <a:r>
              <a:rPr lang="en-GB" sz="2400" cap="small" dirty="0">
                <a:effectLst/>
              </a:rPr>
              <a:t>Lord</a:t>
            </a:r>
            <a:r>
              <a:rPr lang="en-GB" sz="2400" dirty="0"/>
              <a:t> and to praise him for the splendour of his holiness as they went out at the head of the army, saying:</a:t>
            </a:r>
          </a:p>
          <a:p>
            <a:endParaRPr lang="en-GB" sz="2400" dirty="0"/>
          </a:p>
          <a:p>
            <a:r>
              <a:rPr lang="en-GB" sz="2400" dirty="0"/>
              <a:t>‘Give thanks to the </a:t>
            </a:r>
            <a:r>
              <a:rPr lang="en-GB" sz="2400" cap="small" dirty="0">
                <a:effectLst/>
              </a:rPr>
              <a:t>Lord</a:t>
            </a:r>
            <a:r>
              <a:rPr lang="en-GB" sz="2400" dirty="0"/>
              <a:t>,</a:t>
            </a:r>
            <a:br>
              <a:rPr lang="en-GB" sz="2400" dirty="0"/>
            </a:br>
            <a:r>
              <a:rPr lang="en-GB" sz="2400" dirty="0"/>
              <a:t>    for his love endures for ever.’</a:t>
            </a:r>
          </a:p>
        </p:txBody>
      </p:sp>
      <p:sp>
        <p:nvSpPr>
          <p:cNvPr id="8" name="TextBox 7">
            <a:extLst>
              <a:ext uri="{FF2B5EF4-FFF2-40B4-BE49-F238E27FC236}">
                <a16:creationId xmlns:a16="http://schemas.microsoft.com/office/drawing/2014/main" xmlns="" id="{054C9ECD-0C98-464A-955D-368D53FD0904}"/>
              </a:ext>
            </a:extLst>
          </p:cNvPr>
          <p:cNvSpPr txBox="1"/>
          <p:nvPr/>
        </p:nvSpPr>
        <p:spPr>
          <a:xfrm>
            <a:off x="5659019" y="922263"/>
            <a:ext cx="1524776" cy="369332"/>
          </a:xfrm>
          <a:prstGeom prst="rect">
            <a:avLst/>
          </a:prstGeom>
          <a:solidFill>
            <a:schemeClr val="bg1"/>
          </a:solidFill>
          <a:ln w="15875" cap="rnd">
            <a:solidFill>
              <a:schemeClr val="accent1"/>
            </a:solidFill>
          </a:ln>
        </p:spPr>
        <p:txBody>
          <a:bodyPr wrap="none" rtlCol="0">
            <a:spAutoFit/>
          </a:bodyPr>
          <a:lstStyle/>
          <a:p>
            <a:r>
              <a:rPr lang="en-GB" b="1" dirty="0"/>
              <a:t>JERUSALEM</a:t>
            </a:r>
          </a:p>
        </p:txBody>
      </p:sp>
      <p:sp>
        <p:nvSpPr>
          <p:cNvPr id="9" name="TextBox 8">
            <a:extLst>
              <a:ext uri="{FF2B5EF4-FFF2-40B4-BE49-F238E27FC236}">
                <a16:creationId xmlns:a16="http://schemas.microsoft.com/office/drawing/2014/main" xmlns="" id="{93EAF37E-B8EE-4D7F-A68F-2E81109A41AE}"/>
              </a:ext>
            </a:extLst>
          </p:cNvPr>
          <p:cNvSpPr txBox="1"/>
          <p:nvPr/>
        </p:nvSpPr>
        <p:spPr>
          <a:xfrm>
            <a:off x="10783580" y="5827924"/>
            <a:ext cx="890628" cy="369332"/>
          </a:xfrm>
          <a:prstGeom prst="rect">
            <a:avLst/>
          </a:prstGeom>
          <a:solidFill>
            <a:schemeClr val="bg1"/>
          </a:solidFill>
          <a:ln w="15875" cap="rnd">
            <a:solidFill>
              <a:schemeClr val="accent1"/>
            </a:solidFill>
          </a:ln>
        </p:spPr>
        <p:txBody>
          <a:bodyPr wrap="none" rtlCol="0">
            <a:spAutoFit/>
          </a:bodyPr>
          <a:lstStyle/>
          <a:p>
            <a:r>
              <a:rPr lang="en-GB" b="1" dirty="0"/>
              <a:t>MOAB</a:t>
            </a:r>
          </a:p>
        </p:txBody>
      </p:sp>
      <p:sp>
        <p:nvSpPr>
          <p:cNvPr id="10" name="TextBox 9">
            <a:extLst>
              <a:ext uri="{FF2B5EF4-FFF2-40B4-BE49-F238E27FC236}">
                <a16:creationId xmlns:a16="http://schemas.microsoft.com/office/drawing/2014/main" xmlns="" id="{D90C85FD-B09E-4BE6-B09A-57B3E1649BA5}"/>
              </a:ext>
            </a:extLst>
          </p:cNvPr>
          <p:cNvSpPr txBox="1"/>
          <p:nvPr/>
        </p:nvSpPr>
        <p:spPr>
          <a:xfrm>
            <a:off x="11093621" y="971573"/>
            <a:ext cx="1098378" cy="369332"/>
          </a:xfrm>
          <a:prstGeom prst="rect">
            <a:avLst/>
          </a:prstGeom>
          <a:solidFill>
            <a:schemeClr val="bg1"/>
          </a:solidFill>
          <a:ln w="15875" cap="rnd">
            <a:solidFill>
              <a:schemeClr val="accent1"/>
            </a:solidFill>
          </a:ln>
        </p:spPr>
        <p:txBody>
          <a:bodyPr wrap="none" rtlCol="0">
            <a:spAutoFit/>
          </a:bodyPr>
          <a:lstStyle/>
          <a:p>
            <a:r>
              <a:rPr lang="en-GB" b="1" dirty="0"/>
              <a:t>AMMON</a:t>
            </a:r>
          </a:p>
        </p:txBody>
      </p:sp>
      <p:sp>
        <p:nvSpPr>
          <p:cNvPr id="11" name="TextBox 10">
            <a:extLst>
              <a:ext uri="{FF2B5EF4-FFF2-40B4-BE49-F238E27FC236}">
                <a16:creationId xmlns:a16="http://schemas.microsoft.com/office/drawing/2014/main" xmlns="" id="{320A5A4C-7B6D-41AD-BB64-F9B343D27C47}"/>
              </a:ext>
            </a:extLst>
          </p:cNvPr>
          <p:cNvSpPr txBox="1"/>
          <p:nvPr/>
        </p:nvSpPr>
        <p:spPr>
          <a:xfrm>
            <a:off x="7008587" y="4401757"/>
            <a:ext cx="1140056" cy="369332"/>
          </a:xfrm>
          <a:prstGeom prst="rect">
            <a:avLst/>
          </a:prstGeom>
          <a:solidFill>
            <a:schemeClr val="bg1"/>
          </a:solidFill>
          <a:ln w="15875" cap="rnd">
            <a:solidFill>
              <a:schemeClr val="accent1"/>
            </a:solidFill>
          </a:ln>
        </p:spPr>
        <p:txBody>
          <a:bodyPr wrap="none" rtlCol="0">
            <a:spAutoFit/>
          </a:bodyPr>
          <a:lstStyle/>
          <a:p>
            <a:r>
              <a:rPr lang="en-GB" b="1" dirty="0"/>
              <a:t>EN GEDI</a:t>
            </a:r>
          </a:p>
        </p:txBody>
      </p:sp>
      <p:sp>
        <p:nvSpPr>
          <p:cNvPr id="12" name="Freeform: Shape 11">
            <a:extLst>
              <a:ext uri="{FF2B5EF4-FFF2-40B4-BE49-F238E27FC236}">
                <a16:creationId xmlns:a16="http://schemas.microsoft.com/office/drawing/2014/main" xmlns="" id="{6234A130-D7AB-4C38-9944-536043367307}"/>
              </a:ext>
            </a:extLst>
          </p:cNvPr>
          <p:cNvSpPr/>
          <p:nvPr/>
        </p:nvSpPr>
        <p:spPr>
          <a:xfrm>
            <a:off x="6940627" y="661131"/>
            <a:ext cx="1850833" cy="3756752"/>
          </a:xfrm>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extrusionOk="0">
                <a:moveTo>
                  <a:pt x="925416" y="3756752"/>
                </a:moveTo>
                <a:cubicBezTo>
                  <a:pt x="940416" y="3631650"/>
                  <a:pt x="929887" y="3489868"/>
                  <a:pt x="914400" y="3360145"/>
                </a:cubicBezTo>
                <a:cubicBezTo>
                  <a:pt x="912745" y="3336979"/>
                  <a:pt x="892366" y="3294043"/>
                  <a:pt x="892366" y="3294043"/>
                </a:cubicBezTo>
                <a:cubicBezTo>
                  <a:pt x="890829" y="2956197"/>
                  <a:pt x="861033" y="3071496"/>
                  <a:pt x="925416" y="2886419"/>
                </a:cubicBezTo>
                <a:cubicBezTo>
                  <a:pt x="927451" y="2876456"/>
                  <a:pt x="931548" y="2863649"/>
                  <a:pt x="936433" y="2853369"/>
                </a:cubicBezTo>
                <a:cubicBezTo>
                  <a:pt x="949387" y="2827322"/>
                  <a:pt x="972885" y="2810453"/>
                  <a:pt x="980501" y="2787268"/>
                </a:cubicBezTo>
                <a:cubicBezTo>
                  <a:pt x="986399" y="2768449"/>
                  <a:pt x="1018799" y="2743442"/>
                  <a:pt x="1024568" y="2721166"/>
                </a:cubicBezTo>
                <a:cubicBezTo>
                  <a:pt x="1033707" y="2712814"/>
                  <a:pt x="1046931" y="2710197"/>
                  <a:pt x="1057619" y="2699133"/>
                </a:cubicBezTo>
                <a:cubicBezTo>
                  <a:pt x="1065264" y="2688611"/>
                  <a:pt x="1073782" y="2676027"/>
                  <a:pt x="1079653" y="2666082"/>
                </a:cubicBezTo>
                <a:cubicBezTo>
                  <a:pt x="1089086" y="2644858"/>
                  <a:pt x="1101686" y="2599981"/>
                  <a:pt x="1101686" y="2599981"/>
                </a:cubicBezTo>
                <a:cubicBezTo>
                  <a:pt x="1085821" y="2507402"/>
                  <a:pt x="1106710" y="2556194"/>
                  <a:pt x="1068636" y="2456761"/>
                </a:cubicBezTo>
                <a:cubicBezTo>
                  <a:pt x="1065286" y="2445932"/>
                  <a:pt x="1062688" y="2432157"/>
                  <a:pt x="1057619" y="2423711"/>
                </a:cubicBezTo>
                <a:cubicBezTo>
                  <a:pt x="1047495" y="2410059"/>
                  <a:pt x="1044007" y="2398437"/>
                  <a:pt x="1035585" y="2390660"/>
                </a:cubicBezTo>
                <a:cubicBezTo>
                  <a:pt x="1032655" y="2374416"/>
                  <a:pt x="1030036" y="2360893"/>
                  <a:pt x="1024568" y="2346593"/>
                </a:cubicBezTo>
                <a:cubicBezTo>
                  <a:pt x="1021718" y="2334719"/>
                  <a:pt x="1013019" y="2325518"/>
                  <a:pt x="1013551" y="2313542"/>
                </a:cubicBezTo>
                <a:cubicBezTo>
                  <a:pt x="1012142" y="2283258"/>
                  <a:pt x="1021273" y="2247221"/>
                  <a:pt x="1024568" y="2214390"/>
                </a:cubicBezTo>
                <a:cubicBezTo>
                  <a:pt x="1022131" y="2171591"/>
                  <a:pt x="1038364" y="2142182"/>
                  <a:pt x="1046602" y="2104222"/>
                </a:cubicBezTo>
                <a:cubicBezTo>
                  <a:pt x="1049473" y="2094353"/>
                  <a:pt x="1053022" y="2079769"/>
                  <a:pt x="1057619" y="2071171"/>
                </a:cubicBezTo>
                <a:cubicBezTo>
                  <a:pt x="1064550" y="2059465"/>
                  <a:pt x="1069658" y="2049112"/>
                  <a:pt x="1079653" y="2038121"/>
                </a:cubicBezTo>
                <a:cubicBezTo>
                  <a:pt x="1081697" y="2029406"/>
                  <a:pt x="1084057" y="2015015"/>
                  <a:pt x="1090669" y="2005070"/>
                </a:cubicBezTo>
                <a:cubicBezTo>
                  <a:pt x="1097131" y="1991105"/>
                  <a:pt x="1105645" y="1987563"/>
                  <a:pt x="1112703" y="1972019"/>
                </a:cubicBezTo>
                <a:cubicBezTo>
                  <a:pt x="1123109" y="1955290"/>
                  <a:pt x="1118958" y="1936450"/>
                  <a:pt x="1123720" y="1916935"/>
                </a:cubicBezTo>
                <a:cubicBezTo>
                  <a:pt x="1127543" y="1893544"/>
                  <a:pt x="1136958" y="1874491"/>
                  <a:pt x="1145754" y="1850834"/>
                </a:cubicBezTo>
                <a:cubicBezTo>
                  <a:pt x="1144744" y="1827341"/>
                  <a:pt x="1169232" y="1795257"/>
                  <a:pt x="1178804" y="1751682"/>
                </a:cubicBezTo>
                <a:cubicBezTo>
                  <a:pt x="1206940" y="1651244"/>
                  <a:pt x="1171987" y="1822622"/>
                  <a:pt x="1200838" y="1674564"/>
                </a:cubicBezTo>
                <a:cubicBezTo>
                  <a:pt x="1202175" y="1650970"/>
                  <a:pt x="1220154" y="1627481"/>
                  <a:pt x="1222872" y="1608463"/>
                </a:cubicBezTo>
                <a:cubicBezTo>
                  <a:pt x="1220678" y="1581165"/>
                  <a:pt x="1247926" y="1536989"/>
                  <a:pt x="1255922" y="1509311"/>
                </a:cubicBezTo>
                <a:cubicBezTo>
                  <a:pt x="1257991" y="1499320"/>
                  <a:pt x="1259840" y="1480969"/>
                  <a:pt x="1266939" y="1476260"/>
                </a:cubicBezTo>
                <a:cubicBezTo>
                  <a:pt x="1278452" y="1468438"/>
                  <a:pt x="1293853" y="1462238"/>
                  <a:pt x="1299990" y="1454227"/>
                </a:cubicBezTo>
                <a:cubicBezTo>
                  <a:pt x="1309351" y="1426041"/>
                  <a:pt x="1312300" y="1410975"/>
                  <a:pt x="1322024" y="1388125"/>
                </a:cubicBezTo>
                <a:cubicBezTo>
                  <a:pt x="1328568" y="1375518"/>
                  <a:pt x="1339514" y="1366302"/>
                  <a:pt x="1344057" y="1355075"/>
                </a:cubicBezTo>
                <a:cubicBezTo>
                  <a:pt x="1351409" y="1344327"/>
                  <a:pt x="1349706" y="1332219"/>
                  <a:pt x="1355074" y="1322024"/>
                </a:cubicBezTo>
                <a:cubicBezTo>
                  <a:pt x="1364497" y="1308932"/>
                  <a:pt x="1374723" y="1303583"/>
                  <a:pt x="1388125" y="1288974"/>
                </a:cubicBezTo>
                <a:cubicBezTo>
                  <a:pt x="1393230" y="1260166"/>
                  <a:pt x="1417535" y="1212593"/>
                  <a:pt x="1421175" y="1189822"/>
                </a:cubicBezTo>
                <a:cubicBezTo>
                  <a:pt x="1426497" y="1179326"/>
                  <a:pt x="1430813" y="1165379"/>
                  <a:pt x="1432192" y="1156771"/>
                </a:cubicBezTo>
                <a:cubicBezTo>
                  <a:pt x="1430876" y="1146412"/>
                  <a:pt x="1442891" y="1133778"/>
                  <a:pt x="1443209" y="1112704"/>
                </a:cubicBezTo>
                <a:cubicBezTo>
                  <a:pt x="1455693" y="987077"/>
                  <a:pt x="1447921" y="1038463"/>
                  <a:pt x="1476260" y="947451"/>
                </a:cubicBezTo>
                <a:cubicBezTo>
                  <a:pt x="1479626" y="931868"/>
                  <a:pt x="1487056" y="921782"/>
                  <a:pt x="1487277" y="914400"/>
                </a:cubicBezTo>
                <a:cubicBezTo>
                  <a:pt x="1491698" y="903286"/>
                  <a:pt x="1492610" y="890632"/>
                  <a:pt x="1498293" y="881349"/>
                </a:cubicBezTo>
                <a:cubicBezTo>
                  <a:pt x="1505923" y="870328"/>
                  <a:pt x="1512828" y="855301"/>
                  <a:pt x="1520327" y="848299"/>
                </a:cubicBezTo>
                <a:cubicBezTo>
                  <a:pt x="1546144" y="816941"/>
                  <a:pt x="1552846" y="816337"/>
                  <a:pt x="1586428" y="793215"/>
                </a:cubicBezTo>
                <a:cubicBezTo>
                  <a:pt x="1613849" y="726970"/>
                  <a:pt x="1578961" y="791528"/>
                  <a:pt x="1630496" y="727113"/>
                </a:cubicBezTo>
                <a:cubicBezTo>
                  <a:pt x="1753039" y="570089"/>
                  <a:pt x="1623118" y="718015"/>
                  <a:pt x="1707614" y="638978"/>
                </a:cubicBezTo>
                <a:cubicBezTo>
                  <a:pt x="1719689" y="627496"/>
                  <a:pt x="1730383" y="615171"/>
                  <a:pt x="1740665" y="605928"/>
                </a:cubicBezTo>
                <a:cubicBezTo>
                  <a:pt x="1751033" y="595382"/>
                  <a:pt x="1755118" y="581071"/>
                  <a:pt x="1762698" y="572877"/>
                </a:cubicBezTo>
                <a:cubicBezTo>
                  <a:pt x="1771220" y="563791"/>
                  <a:pt x="1784227" y="565362"/>
                  <a:pt x="1795749" y="561860"/>
                </a:cubicBezTo>
                <a:cubicBezTo>
                  <a:pt x="1828486" y="512894"/>
                  <a:pt x="1815331" y="545176"/>
                  <a:pt x="1839816" y="462708"/>
                </a:cubicBezTo>
                <a:cubicBezTo>
                  <a:pt x="1842158" y="453041"/>
                  <a:pt x="1845676" y="445689"/>
                  <a:pt x="1850833" y="429658"/>
                </a:cubicBezTo>
                <a:cubicBezTo>
                  <a:pt x="1852017" y="340045"/>
                  <a:pt x="1853836" y="295892"/>
                  <a:pt x="1839816" y="209321"/>
                </a:cubicBezTo>
                <a:cubicBezTo>
                  <a:pt x="1841679" y="196450"/>
                  <a:pt x="1835329" y="181363"/>
                  <a:pt x="1828800" y="176270"/>
                </a:cubicBezTo>
                <a:cubicBezTo>
                  <a:pt x="1817413" y="163337"/>
                  <a:pt x="1799899" y="169917"/>
                  <a:pt x="1784732" y="165253"/>
                </a:cubicBezTo>
                <a:cubicBezTo>
                  <a:pt x="1759895" y="161828"/>
                  <a:pt x="1745315" y="148594"/>
                  <a:pt x="1718631" y="143219"/>
                </a:cubicBezTo>
                <a:cubicBezTo>
                  <a:pt x="1701341" y="140939"/>
                  <a:pt x="1696473" y="132087"/>
                  <a:pt x="1685580" y="132202"/>
                </a:cubicBezTo>
                <a:cubicBezTo>
                  <a:pt x="1674384" y="132875"/>
                  <a:pt x="1659320" y="122944"/>
                  <a:pt x="1652530" y="121186"/>
                </a:cubicBezTo>
                <a:cubicBezTo>
                  <a:pt x="1644327" y="108388"/>
                  <a:pt x="1644311" y="94781"/>
                  <a:pt x="1630496" y="88135"/>
                </a:cubicBezTo>
                <a:cubicBezTo>
                  <a:pt x="1616734" y="79846"/>
                  <a:pt x="1605920" y="77843"/>
                  <a:pt x="1586428" y="77118"/>
                </a:cubicBezTo>
                <a:cubicBezTo>
                  <a:pt x="1456382" y="51338"/>
                  <a:pt x="1366044" y="94236"/>
                  <a:pt x="1200838" y="88135"/>
                </a:cubicBezTo>
                <a:cubicBezTo>
                  <a:pt x="1108840" y="85130"/>
                  <a:pt x="1032296" y="81703"/>
                  <a:pt x="947450" y="77118"/>
                </a:cubicBezTo>
                <a:cubicBezTo>
                  <a:pt x="925673" y="76282"/>
                  <a:pt x="900402" y="60461"/>
                  <a:pt x="881349" y="55084"/>
                </a:cubicBezTo>
                <a:cubicBezTo>
                  <a:pt x="864903" y="51583"/>
                  <a:pt x="853805" y="49540"/>
                  <a:pt x="837281" y="44068"/>
                </a:cubicBezTo>
                <a:cubicBezTo>
                  <a:pt x="824582" y="39297"/>
                  <a:pt x="816535" y="34871"/>
                  <a:pt x="804231" y="33051"/>
                </a:cubicBezTo>
                <a:cubicBezTo>
                  <a:pt x="560680" y="-15324"/>
                  <a:pt x="703249" y="35555"/>
                  <a:pt x="605927" y="0"/>
                </a:cubicBezTo>
                <a:cubicBezTo>
                  <a:pt x="514314" y="10920"/>
                  <a:pt x="438589" y="15800"/>
                  <a:pt x="363556" y="11017"/>
                </a:cubicBezTo>
                <a:cubicBezTo>
                  <a:pt x="342996" y="11698"/>
                  <a:pt x="319759" y="30808"/>
                  <a:pt x="297455" y="33051"/>
                </a:cubicBezTo>
                <a:cubicBezTo>
                  <a:pt x="286444" y="39463"/>
                  <a:pt x="272440" y="38228"/>
                  <a:pt x="264404" y="44068"/>
                </a:cubicBezTo>
                <a:cubicBezTo>
                  <a:pt x="225214" y="68161"/>
                  <a:pt x="237693" y="62673"/>
                  <a:pt x="198303" y="77118"/>
                </a:cubicBezTo>
                <a:cubicBezTo>
                  <a:pt x="184851" y="84319"/>
                  <a:pt x="174913" y="92928"/>
                  <a:pt x="165253" y="99152"/>
                </a:cubicBezTo>
                <a:cubicBezTo>
                  <a:pt x="54153" y="156602"/>
                  <a:pt x="182891" y="86179"/>
                  <a:pt x="99151" y="132202"/>
                </a:cubicBezTo>
                <a:cubicBezTo>
                  <a:pt x="41532" y="203167"/>
                  <a:pt x="117709" y="123725"/>
                  <a:pt x="44067" y="198304"/>
                </a:cubicBezTo>
                <a:cubicBezTo>
                  <a:pt x="-22735" y="275291"/>
                  <a:pt x="75809" y="201986"/>
                  <a:pt x="0" y="253388"/>
                </a:cubicBezTo>
              </a:path>
            </a:pathLst>
          </a:custGeom>
          <a:noFill/>
          <a:ln w="76200">
            <a:solidFill>
              <a:srgbClr val="0070C0"/>
            </a:solidFill>
            <a:prstDash val="sysDash"/>
            <a:extLst>
              <a:ext uri="{C807C97D-BFC1-408E-A445-0C87EB9F89A2}">
                <ask:lineSketchStyleProps xmlns:ask="http://schemas.microsoft.com/office/drawing/2018/sketchyshapes" xmlns="" sd="142042464">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a:moveTo>
                          <a:pt x="925416" y="3756752"/>
                        </a:moveTo>
                        <a:cubicBezTo>
                          <a:pt x="921744" y="3624550"/>
                          <a:pt x="923822" y="3492062"/>
                          <a:pt x="914400" y="3360145"/>
                        </a:cubicBezTo>
                        <a:cubicBezTo>
                          <a:pt x="912745" y="3336978"/>
                          <a:pt x="892366" y="3294043"/>
                          <a:pt x="892366" y="3294043"/>
                        </a:cubicBezTo>
                        <a:cubicBezTo>
                          <a:pt x="904131" y="2929331"/>
                          <a:pt x="867366" y="3060572"/>
                          <a:pt x="925416" y="2886419"/>
                        </a:cubicBezTo>
                        <a:cubicBezTo>
                          <a:pt x="929088" y="2875402"/>
                          <a:pt x="929991" y="2863031"/>
                          <a:pt x="936433" y="2853369"/>
                        </a:cubicBezTo>
                        <a:lnTo>
                          <a:pt x="980501" y="2787268"/>
                        </a:lnTo>
                        <a:lnTo>
                          <a:pt x="1024568" y="2721166"/>
                        </a:lnTo>
                        <a:lnTo>
                          <a:pt x="1057619" y="2699133"/>
                        </a:lnTo>
                        <a:cubicBezTo>
                          <a:pt x="1064964" y="2688116"/>
                          <a:pt x="1074275" y="2678182"/>
                          <a:pt x="1079653" y="2666082"/>
                        </a:cubicBezTo>
                        <a:cubicBezTo>
                          <a:pt x="1089086" y="2644858"/>
                          <a:pt x="1101686" y="2599981"/>
                          <a:pt x="1101686" y="2599981"/>
                        </a:cubicBezTo>
                        <a:cubicBezTo>
                          <a:pt x="1087385" y="2499875"/>
                          <a:pt x="1098880" y="2547494"/>
                          <a:pt x="1068636" y="2456761"/>
                        </a:cubicBezTo>
                        <a:cubicBezTo>
                          <a:pt x="1064964" y="2445744"/>
                          <a:pt x="1064061" y="2433373"/>
                          <a:pt x="1057619" y="2423711"/>
                        </a:cubicBezTo>
                        <a:lnTo>
                          <a:pt x="1035585" y="2390660"/>
                        </a:lnTo>
                        <a:cubicBezTo>
                          <a:pt x="1031913" y="2375971"/>
                          <a:pt x="1028728" y="2361152"/>
                          <a:pt x="1024568" y="2346593"/>
                        </a:cubicBezTo>
                        <a:cubicBezTo>
                          <a:pt x="1021378" y="2335427"/>
                          <a:pt x="1013551" y="2325155"/>
                          <a:pt x="1013551" y="2313542"/>
                        </a:cubicBezTo>
                        <a:cubicBezTo>
                          <a:pt x="1013551" y="2280288"/>
                          <a:pt x="1020173" y="2247352"/>
                          <a:pt x="1024568" y="2214390"/>
                        </a:cubicBezTo>
                        <a:cubicBezTo>
                          <a:pt x="1029979" y="2173810"/>
                          <a:pt x="1035655" y="2142538"/>
                          <a:pt x="1046602" y="2104222"/>
                        </a:cubicBezTo>
                        <a:cubicBezTo>
                          <a:pt x="1049792" y="2093056"/>
                          <a:pt x="1052425" y="2081558"/>
                          <a:pt x="1057619" y="2071171"/>
                        </a:cubicBezTo>
                        <a:cubicBezTo>
                          <a:pt x="1063540" y="2059328"/>
                          <a:pt x="1072308" y="2049138"/>
                          <a:pt x="1079653" y="2038121"/>
                        </a:cubicBezTo>
                        <a:cubicBezTo>
                          <a:pt x="1083325" y="2027104"/>
                          <a:pt x="1085476" y="2015457"/>
                          <a:pt x="1090669" y="2005070"/>
                        </a:cubicBezTo>
                        <a:cubicBezTo>
                          <a:pt x="1096590" y="1993227"/>
                          <a:pt x="1108054" y="1984417"/>
                          <a:pt x="1112703" y="1972019"/>
                        </a:cubicBezTo>
                        <a:cubicBezTo>
                          <a:pt x="1119278" y="1954486"/>
                          <a:pt x="1118793" y="1935000"/>
                          <a:pt x="1123720" y="1916935"/>
                        </a:cubicBezTo>
                        <a:cubicBezTo>
                          <a:pt x="1129831" y="1894528"/>
                          <a:pt x="1138409" y="1872868"/>
                          <a:pt x="1145754" y="1850834"/>
                        </a:cubicBezTo>
                        <a:lnTo>
                          <a:pt x="1178804" y="1751682"/>
                        </a:lnTo>
                        <a:cubicBezTo>
                          <a:pt x="1215832" y="1640597"/>
                          <a:pt x="1159333" y="1812910"/>
                          <a:pt x="1200838" y="1674564"/>
                        </a:cubicBezTo>
                        <a:cubicBezTo>
                          <a:pt x="1207512" y="1652318"/>
                          <a:pt x="1215527" y="1630497"/>
                          <a:pt x="1222872" y="1608463"/>
                        </a:cubicBezTo>
                        <a:lnTo>
                          <a:pt x="1255922" y="1509311"/>
                        </a:lnTo>
                        <a:cubicBezTo>
                          <a:pt x="1259594" y="1498294"/>
                          <a:pt x="1257276" y="1482701"/>
                          <a:pt x="1266939" y="1476260"/>
                        </a:cubicBezTo>
                        <a:lnTo>
                          <a:pt x="1299990" y="1454227"/>
                        </a:lnTo>
                        <a:cubicBezTo>
                          <a:pt x="1307335" y="1432193"/>
                          <a:pt x="1309141" y="1407450"/>
                          <a:pt x="1322024" y="1388125"/>
                        </a:cubicBezTo>
                        <a:cubicBezTo>
                          <a:pt x="1329368" y="1377108"/>
                          <a:pt x="1338136" y="1366918"/>
                          <a:pt x="1344057" y="1355075"/>
                        </a:cubicBezTo>
                        <a:cubicBezTo>
                          <a:pt x="1349250" y="1344688"/>
                          <a:pt x="1348632" y="1331687"/>
                          <a:pt x="1355074" y="1322024"/>
                        </a:cubicBezTo>
                        <a:cubicBezTo>
                          <a:pt x="1363716" y="1309061"/>
                          <a:pt x="1377108" y="1299991"/>
                          <a:pt x="1388125" y="1288974"/>
                        </a:cubicBezTo>
                        <a:lnTo>
                          <a:pt x="1421175" y="1189822"/>
                        </a:lnTo>
                        <a:cubicBezTo>
                          <a:pt x="1424847" y="1178805"/>
                          <a:pt x="1429375" y="1168037"/>
                          <a:pt x="1432192" y="1156771"/>
                        </a:cubicBezTo>
                        <a:lnTo>
                          <a:pt x="1443209" y="1112704"/>
                        </a:lnTo>
                        <a:cubicBezTo>
                          <a:pt x="1456791" y="990467"/>
                          <a:pt x="1443710" y="1045100"/>
                          <a:pt x="1476260" y="947451"/>
                        </a:cubicBezTo>
                        <a:lnTo>
                          <a:pt x="1487277" y="914400"/>
                        </a:lnTo>
                        <a:cubicBezTo>
                          <a:pt x="1490949" y="903383"/>
                          <a:pt x="1491851" y="891011"/>
                          <a:pt x="1498293" y="881349"/>
                        </a:cubicBezTo>
                        <a:cubicBezTo>
                          <a:pt x="1505638" y="870332"/>
                          <a:pt x="1511851" y="858471"/>
                          <a:pt x="1520327" y="848299"/>
                        </a:cubicBezTo>
                        <a:cubicBezTo>
                          <a:pt x="1546837" y="816488"/>
                          <a:pt x="1553929" y="814880"/>
                          <a:pt x="1586428" y="793215"/>
                        </a:cubicBezTo>
                        <a:cubicBezTo>
                          <a:pt x="1607498" y="730005"/>
                          <a:pt x="1582356" y="789007"/>
                          <a:pt x="1630496" y="727113"/>
                        </a:cubicBezTo>
                        <a:cubicBezTo>
                          <a:pt x="1746843" y="577524"/>
                          <a:pt x="1620061" y="711937"/>
                          <a:pt x="1707614" y="638978"/>
                        </a:cubicBezTo>
                        <a:cubicBezTo>
                          <a:pt x="1719583" y="629004"/>
                          <a:pt x="1730691" y="617897"/>
                          <a:pt x="1740665" y="605928"/>
                        </a:cubicBezTo>
                        <a:cubicBezTo>
                          <a:pt x="1749141" y="595756"/>
                          <a:pt x="1752359" y="581148"/>
                          <a:pt x="1762698" y="572877"/>
                        </a:cubicBezTo>
                        <a:cubicBezTo>
                          <a:pt x="1771766" y="565622"/>
                          <a:pt x="1784732" y="565532"/>
                          <a:pt x="1795749" y="561860"/>
                        </a:cubicBezTo>
                        <a:cubicBezTo>
                          <a:pt x="1830667" y="509484"/>
                          <a:pt x="1813595" y="541373"/>
                          <a:pt x="1839816" y="462708"/>
                        </a:cubicBezTo>
                        <a:lnTo>
                          <a:pt x="1850833" y="429658"/>
                        </a:lnTo>
                        <a:cubicBezTo>
                          <a:pt x="1847161" y="356212"/>
                          <a:pt x="1846186" y="282582"/>
                          <a:pt x="1839816" y="209321"/>
                        </a:cubicBezTo>
                        <a:cubicBezTo>
                          <a:pt x="1838810" y="197752"/>
                          <a:pt x="1837868" y="183525"/>
                          <a:pt x="1828800" y="176270"/>
                        </a:cubicBezTo>
                        <a:cubicBezTo>
                          <a:pt x="1816977" y="166811"/>
                          <a:pt x="1799235" y="169604"/>
                          <a:pt x="1784732" y="165253"/>
                        </a:cubicBezTo>
                        <a:cubicBezTo>
                          <a:pt x="1762486" y="158579"/>
                          <a:pt x="1740665" y="150564"/>
                          <a:pt x="1718631" y="143219"/>
                        </a:cubicBezTo>
                        <a:lnTo>
                          <a:pt x="1685580" y="132202"/>
                        </a:lnTo>
                        <a:lnTo>
                          <a:pt x="1652530" y="121186"/>
                        </a:lnTo>
                        <a:cubicBezTo>
                          <a:pt x="1645185" y="110169"/>
                          <a:pt x="1641513" y="95480"/>
                          <a:pt x="1630496" y="88135"/>
                        </a:cubicBezTo>
                        <a:cubicBezTo>
                          <a:pt x="1617898" y="79736"/>
                          <a:pt x="1601569" y="77118"/>
                          <a:pt x="1586428" y="77118"/>
                        </a:cubicBezTo>
                        <a:cubicBezTo>
                          <a:pt x="1457846" y="77118"/>
                          <a:pt x="1329368" y="84463"/>
                          <a:pt x="1200838" y="88135"/>
                        </a:cubicBezTo>
                        <a:cubicBezTo>
                          <a:pt x="1116375" y="84463"/>
                          <a:pt x="1031544" y="85817"/>
                          <a:pt x="947450" y="77118"/>
                        </a:cubicBezTo>
                        <a:cubicBezTo>
                          <a:pt x="924348" y="74728"/>
                          <a:pt x="903881" y="60717"/>
                          <a:pt x="881349" y="55084"/>
                        </a:cubicBezTo>
                        <a:cubicBezTo>
                          <a:pt x="866660" y="51412"/>
                          <a:pt x="851840" y="48228"/>
                          <a:pt x="837281" y="44068"/>
                        </a:cubicBezTo>
                        <a:cubicBezTo>
                          <a:pt x="826115" y="40878"/>
                          <a:pt x="815667" y="35069"/>
                          <a:pt x="804231" y="33051"/>
                        </a:cubicBezTo>
                        <a:cubicBezTo>
                          <a:pt x="557640" y="-10466"/>
                          <a:pt x="722934" y="29252"/>
                          <a:pt x="605927" y="0"/>
                        </a:cubicBezTo>
                        <a:cubicBezTo>
                          <a:pt x="525137" y="3672"/>
                          <a:pt x="443970" y="2401"/>
                          <a:pt x="363556" y="11017"/>
                        </a:cubicBezTo>
                        <a:cubicBezTo>
                          <a:pt x="340463" y="13491"/>
                          <a:pt x="319489" y="25706"/>
                          <a:pt x="297455" y="33051"/>
                        </a:cubicBezTo>
                        <a:cubicBezTo>
                          <a:pt x="286438" y="36723"/>
                          <a:pt x="274067" y="37626"/>
                          <a:pt x="264404" y="44068"/>
                        </a:cubicBezTo>
                        <a:cubicBezTo>
                          <a:pt x="221691" y="72543"/>
                          <a:pt x="243915" y="61914"/>
                          <a:pt x="198303" y="77118"/>
                        </a:cubicBezTo>
                        <a:cubicBezTo>
                          <a:pt x="187286" y="84463"/>
                          <a:pt x="177096" y="93231"/>
                          <a:pt x="165253" y="99152"/>
                        </a:cubicBezTo>
                        <a:cubicBezTo>
                          <a:pt x="74016" y="144771"/>
                          <a:pt x="193884" y="69050"/>
                          <a:pt x="99151" y="132202"/>
                        </a:cubicBezTo>
                        <a:cubicBezTo>
                          <a:pt x="44456" y="214249"/>
                          <a:pt x="114746" y="113491"/>
                          <a:pt x="44067" y="198304"/>
                        </a:cubicBezTo>
                        <a:cubicBezTo>
                          <a:pt x="-25432" y="281701"/>
                          <a:pt x="64110" y="189275"/>
                          <a:pt x="0" y="25338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6D90871A-45FD-4A53-9AF7-AFF221F6BB43}"/>
              </a:ext>
            </a:extLst>
          </p:cNvPr>
          <p:cNvSpPr txBox="1"/>
          <p:nvPr/>
        </p:nvSpPr>
        <p:spPr>
          <a:xfrm>
            <a:off x="7613430" y="4007399"/>
            <a:ext cx="550151" cy="369332"/>
          </a:xfrm>
          <a:prstGeom prst="rect">
            <a:avLst/>
          </a:prstGeom>
          <a:solidFill>
            <a:schemeClr val="bg1"/>
          </a:solidFill>
          <a:ln w="15875" cap="rnd">
            <a:solidFill>
              <a:schemeClr val="accent1"/>
            </a:solidFill>
          </a:ln>
        </p:spPr>
        <p:txBody>
          <a:bodyPr wrap="none" rtlCol="0">
            <a:spAutoFit/>
          </a:bodyPr>
          <a:lstStyle/>
          <a:p>
            <a:r>
              <a:rPr lang="en-GB" b="1" dirty="0"/>
              <a:t>ZIZ</a:t>
            </a:r>
          </a:p>
        </p:txBody>
      </p:sp>
    </p:spTree>
    <p:extLst>
      <p:ext uri="{BB962C8B-B14F-4D97-AF65-F5344CB8AC3E}">
        <p14:creationId xmlns:p14="http://schemas.microsoft.com/office/powerpoint/2010/main" xmlns="" val="2784940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A686E86-EABE-48F7-9D5B-E40C0081A743}"/>
              </a:ext>
            </a:extLst>
          </p:cNvPr>
          <p:cNvPicPr>
            <a:picLocks noChangeAspect="1"/>
          </p:cNvPicPr>
          <p:nvPr/>
        </p:nvPicPr>
        <p:blipFill rotWithShape="1">
          <a:blip r:embed="rId2" cstate="print"/>
          <a:srcRect t="11784" r="17674" b="5891"/>
          <a:stretch/>
        </p:blipFill>
        <p:spPr>
          <a:xfrm>
            <a:off x="7028" y="1"/>
            <a:ext cx="12192000" cy="6857999"/>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778396" y="2727641"/>
            <a:ext cx="6010656" cy="1938992"/>
          </a:xfrm>
          <a:prstGeom prst="rect">
            <a:avLst/>
          </a:prstGeom>
          <a:solidFill>
            <a:schemeClr val="bg1"/>
          </a:solidFill>
          <a:ln w="25400" cap="rnd">
            <a:solidFill>
              <a:schemeClr val="accent1"/>
            </a:solidFill>
          </a:ln>
        </p:spPr>
        <p:txBody>
          <a:bodyPr wrap="square" rtlCol="0">
            <a:spAutoFit/>
          </a:bodyPr>
          <a:lstStyle/>
          <a:p>
            <a:r>
              <a:rPr lang="en-GB" sz="2400" baseline="30000" dirty="0"/>
              <a:t>22 </a:t>
            </a:r>
            <a:r>
              <a:rPr lang="en-GB" sz="2400" dirty="0"/>
              <a:t>As they began to sing and praise, the </a:t>
            </a:r>
            <a:r>
              <a:rPr lang="en-GB" sz="2400" cap="small" dirty="0">
                <a:effectLst/>
              </a:rPr>
              <a:t>Lord</a:t>
            </a:r>
            <a:r>
              <a:rPr lang="en-GB" sz="2400" dirty="0"/>
              <a:t> set ambushes against the men of Ammon and Moab and Mount </a:t>
            </a:r>
            <a:r>
              <a:rPr lang="en-GB" sz="2400" dirty="0" err="1"/>
              <a:t>Seir</a:t>
            </a:r>
            <a:r>
              <a:rPr lang="en-GB" sz="2400" dirty="0"/>
              <a:t> who were invading Judah, and they were defeated…</a:t>
            </a:r>
          </a:p>
        </p:txBody>
      </p:sp>
      <p:sp>
        <p:nvSpPr>
          <p:cNvPr id="7" name="TextBox 6">
            <a:extLst>
              <a:ext uri="{FF2B5EF4-FFF2-40B4-BE49-F238E27FC236}">
                <a16:creationId xmlns:a16="http://schemas.microsoft.com/office/drawing/2014/main" xmlns="" id="{5AC98863-39C5-45BD-BEFE-A07DB9C2B5FE}"/>
              </a:ext>
            </a:extLst>
          </p:cNvPr>
          <p:cNvSpPr txBox="1"/>
          <p:nvPr/>
        </p:nvSpPr>
        <p:spPr>
          <a:xfrm>
            <a:off x="5659019" y="922263"/>
            <a:ext cx="1524776" cy="369332"/>
          </a:xfrm>
          <a:prstGeom prst="rect">
            <a:avLst/>
          </a:prstGeom>
          <a:solidFill>
            <a:schemeClr val="bg1"/>
          </a:solidFill>
          <a:ln w="15875" cap="rnd">
            <a:solidFill>
              <a:schemeClr val="accent1"/>
            </a:solidFill>
          </a:ln>
        </p:spPr>
        <p:txBody>
          <a:bodyPr wrap="none" rtlCol="0">
            <a:spAutoFit/>
          </a:bodyPr>
          <a:lstStyle/>
          <a:p>
            <a:r>
              <a:rPr lang="en-GB" b="1" dirty="0"/>
              <a:t>JERUSALEM</a:t>
            </a:r>
          </a:p>
        </p:txBody>
      </p:sp>
      <p:sp>
        <p:nvSpPr>
          <p:cNvPr id="8" name="TextBox 7">
            <a:extLst>
              <a:ext uri="{FF2B5EF4-FFF2-40B4-BE49-F238E27FC236}">
                <a16:creationId xmlns:a16="http://schemas.microsoft.com/office/drawing/2014/main" xmlns="" id="{11CE4773-BB64-4BDF-8E18-C84E15CE896C}"/>
              </a:ext>
            </a:extLst>
          </p:cNvPr>
          <p:cNvSpPr txBox="1"/>
          <p:nvPr/>
        </p:nvSpPr>
        <p:spPr>
          <a:xfrm>
            <a:off x="10783580" y="5827924"/>
            <a:ext cx="890628" cy="369332"/>
          </a:xfrm>
          <a:prstGeom prst="rect">
            <a:avLst/>
          </a:prstGeom>
          <a:solidFill>
            <a:schemeClr val="bg1"/>
          </a:solidFill>
          <a:ln w="15875" cap="rnd">
            <a:solidFill>
              <a:schemeClr val="accent1"/>
            </a:solidFill>
          </a:ln>
        </p:spPr>
        <p:txBody>
          <a:bodyPr wrap="none" rtlCol="0">
            <a:spAutoFit/>
          </a:bodyPr>
          <a:lstStyle/>
          <a:p>
            <a:r>
              <a:rPr lang="en-GB" b="1" dirty="0"/>
              <a:t>MOAB</a:t>
            </a:r>
          </a:p>
        </p:txBody>
      </p:sp>
      <p:sp>
        <p:nvSpPr>
          <p:cNvPr id="9" name="TextBox 8">
            <a:extLst>
              <a:ext uri="{FF2B5EF4-FFF2-40B4-BE49-F238E27FC236}">
                <a16:creationId xmlns:a16="http://schemas.microsoft.com/office/drawing/2014/main" xmlns="" id="{C17B0FBF-9C0A-4718-A6EB-767DF9E21FB0}"/>
              </a:ext>
            </a:extLst>
          </p:cNvPr>
          <p:cNvSpPr txBox="1"/>
          <p:nvPr/>
        </p:nvSpPr>
        <p:spPr>
          <a:xfrm>
            <a:off x="11093621" y="971573"/>
            <a:ext cx="1098378" cy="369332"/>
          </a:xfrm>
          <a:prstGeom prst="rect">
            <a:avLst/>
          </a:prstGeom>
          <a:solidFill>
            <a:schemeClr val="bg1"/>
          </a:solidFill>
          <a:ln w="15875" cap="rnd">
            <a:solidFill>
              <a:schemeClr val="accent1"/>
            </a:solidFill>
          </a:ln>
        </p:spPr>
        <p:txBody>
          <a:bodyPr wrap="none" rtlCol="0">
            <a:spAutoFit/>
          </a:bodyPr>
          <a:lstStyle/>
          <a:p>
            <a:r>
              <a:rPr lang="en-GB" b="1" dirty="0"/>
              <a:t>AMMON</a:t>
            </a:r>
          </a:p>
        </p:txBody>
      </p:sp>
      <p:sp>
        <p:nvSpPr>
          <p:cNvPr id="10" name="TextBox 9">
            <a:extLst>
              <a:ext uri="{FF2B5EF4-FFF2-40B4-BE49-F238E27FC236}">
                <a16:creationId xmlns:a16="http://schemas.microsoft.com/office/drawing/2014/main" xmlns="" id="{DFC22290-1827-4F30-AF2F-E8E9E17B1153}"/>
              </a:ext>
            </a:extLst>
          </p:cNvPr>
          <p:cNvSpPr txBox="1"/>
          <p:nvPr/>
        </p:nvSpPr>
        <p:spPr>
          <a:xfrm>
            <a:off x="7008587" y="4401757"/>
            <a:ext cx="1140056" cy="369332"/>
          </a:xfrm>
          <a:prstGeom prst="rect">
            <a:avLst/>
          </a:prstGeom>
          <a:solidFill>
            <a:schemeClr val="bg1"/>
          </a:solidFill>
          <a:ln w="15875" cap="rnd">
            <a:solidFill>
              <a:schemeClr val="accent1"/>
            </a:solidFill>
          </a:ln>
        </p:spPr>
        <p:txBody>
          <a:bodyPr wrap="none" rtlCol="0">
            <a:spAutoFit/>
          </a:bodyPr>
          <a:lstStyle/>
          <a:p>
            <a:r>
              <a:rPr lang="en-GB" b="1" dirty="0"/>
              <a:t>EN GEDI</a:t>
            </a:r>
          </a:p>
        </p:txBody>
      </p:sp>
      <p:sp>
        <p:nvSpPr>
          <p:cNvPr id="11" name="Freeform: Shape 10">
            <a:extLst>
              <a:ext uri="{FF2B5EF4-FFF2-40B4-BE49-F238E27FC236}">
                <a16:creationId xmlns:a16="http://schemas.microsoft.com/office/drawing/2014/main" xmlns="" id="{771285DF-F4A8-4831-BC40-ACD4FEB6A3A2}"/>
              </a:ext>
            </a:extLst>
          </p:cNvPr>
          <p:cNvSpPr/>
          <p:nvPr/>
        </p:nvSpPr>
        <p:spPr>
          <a:xfrm>
            <a:off x="6940627" y="661131"/>
            <a:ext cx="1850833" cy="3756752"/>
          </a:xfrm>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extrusionOk="0">
                <a:moveTo>
                  <a:pt x="925416" y="3756752"/>
                </a:moveTo>
                <a:cubicBezTo>
                  <a:pt x="940416" y="3631650"/>
                  <a:pt x="929887" y="3489868"/>
                  <a:pt x="914400" y="3360145"/>
                </a:cubicBezTo>
                <a:cubicBezTo>
                  <a:pt x="912745" y="3336979"/>
                  <a:pt x="892366" y="3294043"/>
                  <a:pt x="892366" y="3294043"/>
                </a:cubicBezTo>
                <a:cubicBezTo>
                  <a:pt x="890829" y="2956197"/>
                  <a:pt x="861033" y="3071496"/>
                  <a:pt x="925416" y="2886419"/>
                </a:cubicBezTo>
                <a:cubicBezTo>
                  <a:pt x="927451" y="2876456"/>
                  <a:pt x="931548" y="2863649"/>
                  <a:pt x="936433" y="2853369"/>
                </a:cubicBezTo>
                <a:cubicBezTo>
                  <a:pt x="949387" y="2827322"/>
                  <a:pt x="972885" y="2810453"/>
                  <a:pt x="980501" y="2787268"/>
                </a:cubicBezTo>
                <a:cubicBezTo>
                  <a:pt x="986399" y="2768449"/>
                  <a:pt x="1018799" y="2743442"/>
                  <a:pt x="1024568" y="2721166"/>
                </a:cubicBezTo>
                <a:cubicBezTo>
                  <a:pt x="1033707" y="2712814"/>
                  <a:pt x="1046931" y="2710197"/>
                  <a:pt x="1057619" y="2699133"/>
                </a:cubicBezTo>
                <a:cubicBezTo>
                  <a:pt x="1065264" y="2688611"/>
                  <a:pt x="1073782" y="2676027"/>
                  <a:pt x="1079653" y="2666082"/>
                </a:cubicBezTo>
                <a:cubicBezTo>
                  <a:pt x="1089086" y="2644858"/>
                  <a:pt x="1101686" y="2599981"/>
                  <a:pt x="1101686" y="2599981"/>
                </a:cubicBezTo>
                <a:cubicBezTo>
                  <a:pt x="1085821" y="2507402"/>
                  <a:pt x="1106710" y="2556194"/>
                  <a:pt x="1068636" y="2456761"/>
                </a:cubicBezTo>
                <a:cubicBezTo>
                  <a:pt x="1065286" y="2445932"/>
                  <a:pt x="1062688" y="2432157"/>
                  <a:pt x="1057619" y="2423711"/>
                </a:cubicBezTo>
                <a:cubicBezTo>
                  <a:pt x="1047495" y="2410059"/>
                  <a:pt x="1044007" y="2398437"/>
                  <a:pt x="1035585" y="2390660"/>
                </a:cubicBezTo>
                <a:cubicBezTo>
                  <a:pt x="1032655" y="2374416"/>
                  <a:pt x="1030036" y="2360893"/>
                  <a:pt x="1024568" y="2346593"/>
                </a:cubicBezTo>
                <a:cubicBezTo>
                  <a:pt x="1021718" y="2334719"/>
                  <a:pt x="1013019" y="2325518"/>
                  <a:pt x="1013551" y="2313542"/>
                </a:cubicBezTo>
                <a:cubicBezTo>
                  <a:pt x="1012142" y="2283258"/>
                  <a:pt x="1021273" y="2247221"/>
                  <a:pt x="1024568" y="2214390"/>
                </a:cubicBezTo>
                <a:cubicBezTo>
                  <a:pt x="1022131" y="2171591"/>
                  <a:pt x="1038364" y="2142182"/>
                  <a:pt x="1046602" y="2104222"/>
                </a:cubicBezTo>
                <a:cubicBezTo>
                  <a:pt x="1049473" y="2094353"/>
                  <a:pt x="1053022" y="2079769"/>
                  <a:pt x="1057619" y="2071171"/>
                </a:cubicBezTo>
                <a:cubicBezTo>
                  <a:pt x="1064550" y="2059465"/>
                  <a:pt x="1069658" y="2049112"/>
                  <a:pt x="1079653" y="2038121"/>
                </a:cubicBezTo>
                <a:cubicBezTo>
                  <a:pt x="1081697" y="2029406"/>
                  <a:pt x="1084057" y="2015015"/>
                  <a:pt x="1090669" y="2005070"/>
                </a:cubicBezTo>
                <a:cubicBezTo>
                  <a:pt x="1097131" y="1991105"/>
                  <a:pt x="1105645" y="1987563"/>
                  <a:pt x="1112703" y="1972019"/>
                </a:cubicBezTo>
                <a:cubicBezTo>
                  <a:pt x="1123109" y="1955290"/>
                  <a:pt x="1118958" y="1936450"/>
                  <a:pt x="1123720" y="1916935"/>
                </a:cubicBezTo>
                <a:cubicBezTo>
                  <a:pt x="1127543" y="1893544"/>
                  <a:pt x="1136958" y="1874491"/>
                  <a:pt x="1145754" y="1850834"/>
                </a:cubicBezTo>
                <a:cubicBezTo>
                  <a:pt x="1144744" y="1827341"/>
                  <a:pt x="1169232" y="1795257"/>
                  <a:pt x="1178804" y="1751682"/>
                </a:cubicBezTo>
                <a:cubicBezTo>
                  <a:pt x="1206940" y="1651244"/>
                  <a:pt x="1171987" y="1822622"/>
                  <a:pt x="1200838" y="1674564"/>
                </a:cubicBezTo>
                <a:cubicBezTo>
                  <a:pt x="1202175" y="1650970"/>
                  <a:pt x="1220154" y="1627481"/>
                  <a:pt x="1222872" y="1608463"/>
                </a:cubicBezTo>
                <a:cubicBezTo>
                  <a:pt x="1220678" y="1581165"/>
                  <a:pt x="1247926" y="1536989"/>
                  <a:pt x="1255922" y="1509311"/>
                </a:cubicBezTo>
                <a:cubicBezTo>
                  <a:pt x="1257991" y="1499320"/>
                  <a:pt x="1259840" y="1480969"/>
                  <a:pt x="1266939" y="1476260"/>
                </a:cubicBezTo>
                <a:cubicBezTo>
                  <a:pt x="1278452" y="1468438"/>
                  <a:pt x="1293853" y="1462238"/>
                  <a:pt x="1299990" y="1454227"/>
                </a:cubicBezTo>
                <a:cubicBezTo>
                  <a:pt x="1309351" y="1426041"/>
                  <a:pt x="1312300" y="1410975"/>
                  <a:pt x="1322024" y="1388125"/>
                </a:cubicBezTo>
                <a:cubicBezTo>
                  <a:pt x="1328568" y="1375518"/>
                  <a:pt x="1339514" y="1366302"/>
                  <a:pt x="1344057" y="1355075"/>
                </a:cubicBezTo>
                <a:cubicBezTo>
                  <a:pt x="1351409" y="1344327"/>
                  <a:pt x="1349706" y="1332219"/>
                  <a:pt x="1355074" y="1322024"/>
                </a:cubicBezTo>
                <a:cubicBezTo>
                  <a:pt x="1364497" y="1308932"/>
                  <a:pt x="1374723" y="1303583"/>
                  <a:pt x="1388125" y="1288974"/>
                </a:cubicBezTo>
                <a:cubicBezTo>
                  <a:pt x="1393230" y="1260166"/>
                  <a:pt x="1417535" y="1212593"/>
                  <a:pt x="1421175" y="1189822"/>
                </a:cubicBezTo>
                <a:cubicBezTo>
                  <a:pt x="1426497" y="1179326"/>
                  <a:pt x="1430813" y="1165379"/>
                  <a:pt x="1432192" y="1156771"/>
                </a:cubicBezTo>
                <a:cubicBezTo>
                  <a:pt x="1430876" y="1146412"/>
                  <a:pt x="1442891" y="1133778"/>
                  <a:pt x="1443209" y="1112704"/>
                </a:cubicBezTo>
                <a:cubicBezTo>
                  <a:pt x="1455693" y="987077"/>
                  <a:pt x="1447921" y="1038463"/>
                  <a:pt x="1476260" y="947451"/>
                </a:cubicBezTo>
                <a:cubicBezTo>
                  <a:pt x="1479626" y="931868"/>
                  <a:pt x="1487056" y="921782"/>
                  <a:pt x="1487277" y="914400"/>
                </a:cubicBezTo>
                <a:cubicBezTo>
                  <a:pt x="1491698" y="903286"/>
                  <a:pt x="1492610" y="890632"/>
                  <a:pt x="1498293" y="881349"/>
                </a:cubicBezTo>
                <a:cubicBezTo>
                  <a:pt x="1505923" y="870328"/>
                  <a:pt x="1512828" y="855301"/>
                  <a:pt x="1520327" y="848299"/>
                </a:cubicBezTo>
                <a:cubicBezTo>
                  <a:pt x="1546144" y="816941"/>
                  <a:pt x="1552846" y="816337"/>
                  <a:pt x="1586428" y="793215"/>
                </a:cubicBezTo>
                <a:cubicBezTo>
                  <a:pt x="1613849" y="726970"/>
                  <a:pt x="1578961" y="791528"/>
                  <a:pt x="1630496" y="727113"/>
                </a:cubicBezTo>
                <a:cubicBezTo>
                  <a:pt x="1753039" y="570089"/>
                  <a:pt x="1623118" y="718015"/>
                  <a:pt x="1707614" y="638978"/>
                </a:cubicBezTo>
                <a:cubicBezTo>
                  <a:pt x="1719689" y="627496"/>
                  <a:pt x="1730383" y="615171"/>
                  <a:pt x="1740665" y="605928"/>
                </a:cubicBezTo>
                <a:cubicBezTo>
                  <a:pt x="1751033" y="595382"/>
                  <a:pt x="1755118" y="581071"/>
                  <a:pt x="1762698" y="572877"/>
                </a:cubicBezTo>
                <a:cubicBezTo>
                  <a:pt x="1771220" y="563791"/>
                  <a:pt x="1784227" y="565362"/>
                  <a:pt x="1795749" y="561860"/>
                </a:cubicBezTo>
                <a:cubicBezTo>
                  <a:pt x="1828486" y="512894"/>
                  <a:pt x="1815331" y="545176"/>
                  <a:pt x="1839816" y="462708"/>
                </a:cubicBezTo>
                <a:cubicBezTo>
                  <a:pt x="1842158" y="453041"/>
                  <a:pt x="1845676" y="445689"/>
                  <a:pt x="1850833" y="429658"/>
                </a:cubicBezTo>
                <a:cubicBezTo>
                  <a:pt x="1852017" y="340045"/>
                  <a:pt x="1853836" y="295892"/>
                  <a:pt x="1839816" y="209321"/>
                </a:cubicBezTo>
                <a:cubicBezTo>
                  <a:pt x="1841679" y="196450"/>
                  <a:pt x="1835329" y="181363"/>
                  <a:pt x="1828800" y="176270"/>
                </a:cubicBezTo>
                <a:cubicBezTo>
                  <a:pt x="1817413" y="163337"/>
                  <a:pt x="1799899" y="169917"/>
                  <a:pt x="1784732" y="165253"/>
                </a:cubicBezTo>
                <a:cubicBezTo>
                  <a:pt x="1759895" y="161828"/>
                  <a:pt x="1745315" y="148594"/>
                  <a:pt x="1718631" y="143219"/>
                </a:cubicBezTo>
                <a:cubicBezTo>
                  <a:pt x="1701341" y="140939"/>
                  <a:pt x="1696473" y="132087"/>
                  <a:pt x="1685580" y="132202"/>
                </a:cubicBezTo>
                <a:cubicBezTo>
                  <a:pt x="1674384" y="132875"/>
                  <a:pt x="1659320" y="122944"/>
                  <a:pt x="1652530" y="121186"/>
                </a:cubicBezTo>
                <a:cubicBezTo>
                  <a:pt x="1644327" y="108388"/>
                  <a:pt x="1644311" y="94781"/>
                  <a:pt x="1630496" y="88135"/>
                </a:cubicBezTo>
                <a:cubicBezTo>
                  <a:pt x="1616734" y="79846"/>
                  <a:pt x="1605920" y="77843"/>
                  <a:pt x="1586428" y="77118"/>
                </a:cubicBezTo>
                <a:cubicBezTo>
                  <a:pt x="1456382" y="51338"/>
                  <a:pt x="1366044" y="94236"/>
                  <a:pt x="1200838" y="88135"/>
                </a:cubicBezTo>
                <a:cubicBezTo>
                  <a:pt x="1108840" y="85130"/>
                  <a:pt x="1032296" y="81703"/>
                  <a:pt x="947450" y="77118"/>
                </a:cubicBezTo>
                <a:cubicBezTo>
                  <a:pt x="925673" y="76282"/>
                  <a:pt x="900402" y="60461"/>
                  <a:pt x="881349" y="55084"/>
                </a:cubicBezTo>
                <a:cubicBezTo>
                  <a:pt x="864903" y="51583"/>
                  <a:pt x="853805" y="49540"/>
                  <a:pt x="837281" y="44068"/>
                </a:cubicBezTo>
                <a:cubicBezTo>
                  <a:pt x="824582" y="39297"/>
                  <a:pt x="816535" y="34871"/>
                  <a:pt x="804231" y="33051"/>
                </a:cubicBezTo>
                <a:cubicBezTo>
                  <a:pt x="560680" y="-15324"/>
                  <a:pt x="703249" y="35555"/>
                  <a:pt x="605927" y="0"/>
                </a:cubicBezTo>
                <a:cubicBezTo>
                  <a:pt x="514314" y="10920"/>
                  <a:pt x="438589" y="15800"/>
                  <a:pt x="363556" y="11017"/>
                </a:cubicBezTo>
                <a:cubicBezTo>
                  <a:pt x="342996" y="11698"/>
                  <a:pt x="319759" y="30808"/>
                  <a:pt x="297455" y="33051"/>
                </a:cubicBezTo>
                <a:cubicBezTo>
                  <a:pt x="286444" y="39463"/>
                  <a:pt x="272440" y="38228"/>
                  <a:pt x="264404" y="44068"/>
                </a:cubicBezTo>
                <a:cubicBezTo>
                  <a:pt x="225214" y="68161"/>
                  <a:pt x="237693" y="62673"/>
                  <a:pt x="198303" y="77118"/>
                </a:cubicBezTo>
                <a:cubicBezTo>
                  <a:pt x="184851" y="84319"/>
                  <a:pt x="174913" y="92928"/>
                  <a:pt x="165253" y="99152"/>
                </a:cubicBezTo>
                <a:cubicBezTo>
                  <a:pt x="54153" y="156602"/>
                  <a:pt x="182891" y="86179"/>
                  <a:pt x="99151" y="132202"/>
                </a:cubicBezTo>
                <a:cubicBezTo>
                  <a:pt x="41532" y="203167"/>
                  <a:pt x="117709" y="123725"/>
                  <a:pt x="44067" y="198304"/>
                </a:cubicBezTo>
                <a:cubicBezTo>
                  <a:pt x="-22735" y="275291"/>
                  <a:pt x="75809" y="201986"/>
                  <a:pt x="0" y="253388"/>
                </a:cubicBezTo>
              </a:path>
            </a:pathLst>
          </a:custGeom>
          <a:noFill/>
          <a:ln w="76200">
            <a:solidFill>
              <a:srgbClr val="0070C0"/>
            </a:solidFill>
            <a:prstDash val="sysDash"/>
            <a:extLst>
              <a:ext uri="{C807C97D-BFC1-408E-A445-0C87EB9F89A2}">
                <ask:lineSketchStyleProps xmlns:ask="http://schemas.microsoft.com/office/drawing/2018/sketchyshapes" xmlns="" sd="142042464">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a:moveTo>
                          <a:pt x="925416" y="3756752"/>
                        </a:moveTo>
                        <a:cubicBezTo>
                          <a:pt x="921744" y="3624550"/>
                          <a:pt x="923822" y="3492062"/>
                          <a:pt x="914400" y="3360145"/>
                        </a:cubicBezTo>
                        <a:cubicBezTo>
                          <a:pt x="912745" y="3336978"/>
                          <a:pt x="892366" y="3294043"/>
                          <a:pt x="892366" y="3294043"/>
                        </a:cubicBezTo>
                        <a:cubicBezTo>
                          <a:pt x="904131" y="2929331"/>
                          <a:pt x="867366" y="3060572"/>
                          <a:pt x="925416" y="2886419"/>
                        </a:cubicBezTo>
                        <a:cubicBezTo>
                          <a:pt x="929088" y="2875402"/>
                          <a:pt x="929991" y="2863031"/>
                          <a:pt x="936433" y="2853369"/>
                        </a:cubicBezTo>
                        <a:lnTo>
                          <a:pt x="980501" y="2787268"/>
                        </a:lnTo>
                        <a:lnTo>
                          <a:pt x="1024568" y="2721166"/>
                        </a:lnTo>
                        <a:lnTo>
                          <a:pt x="1057619" y="2699133"/>
                        </a:lnTo>
                        <a:cubicBezTo>
                          <a:pt x="1064964" y="2688116"/>
                          <a:pt x="1074275" y="2678182"/>
                          <a:pt x="1079653" y="2666082"/>
                        </a:cubicBezTo>
                        <a:cubicBezTo>
                          <a:pt x="1089086" y="2644858"/>
                          <a:pt x="1101686" y="2599981"/>
                          <a:pt x="1101686" y="2599981"/>
                        </a:cubicBezTo>
                        <a:cubicBezTo>
                          <a:pt x="1087385" y="2499875"/>
                          <a:pt x="1098880" y="2547494"/>
                          <a:pt x="1068636" y="2456761"/>
                        </a:cubicBezTo>
                        <a:cubicBezTo>
                          <a:pt x="1064964" y="2445744"/>
                          <a:pt x="1064061" y="2433373"/>
                          <a:pt x="1057619" y="2423711"/>
                        </a:cubicBezTo>
                        <a:lnTo>
                          <a:pt x="1035585" y="2390660"/>
                        </a:lnTo>
                        <a:cubicBezTo>
                          <a:pt x="1031913" y="2375971"/>
                          <a:pt x="1028728" y="2361152"/>
                          <a:pt x="1024568" y="2346593"/>
                        </a:cubicBezTo>
                        <a:cubicBezTo>
                          <a:pt x="1021378" y="2335427"/>
                          <a:pt x="1013551" y="2325155"/>
                          <a:pt x="1013551" y="2313542"/>
                        </a:cubicBezTo>
                        <a:cubicBezTo>
                          <a:pt x="1013551" y="2280288"/>
                          <a:pt x="1020173" y="2247352"/>
                          <a:pt x="1024568" y="2214390"/>
                        </a:cubicBezTo>
                        <a:cubicBezTo>
                          <a:pt x="1029979" y="2173810"/>
                          <a:pt x="1035655" y="2142538"/>
                          <a:pt x="1046602" y="2104222"/>
                        </a:cubicBezTo>
                        <a:cubicBezTo>
                          <a:pt x="1049792" y="2093056"/>
                          <a:pt x="1052425" y="2081558"/>
                          <a:pt x="1057619" y="2071171"/>
                        </a:cubicBezTo>
                        <a:cubicBezTo>
                          <a:pt x="1063540" y="2059328"/>
                          <a:pt x="1072308" y="2049138"/>
                          <a:pt x="1079653" y="2038121"/>
                        </a:cubicBezTo>
                        <a:cubicBezTo>
                          <a:pt x="1083325" y="2027104"/>
                          <a:pt x="1085476" y="2015457"/>
                          <a:pt x="1090669" y="2005070"/>
                        </a:cubicBezTo>
                        <a:cubicBezTo>
                          <a:pt x="1096590" y="1993227"/>
                          <a:pt x="1108054" y="1984417"/>
                          <a:pt x="1112703" y="1972019"/>
                        </a:cubicBezTo>
                        <a:cubicBezTo>
                          <a:pt x="1119278" y="1954486"/>
                          <a:pt x="1118793" y="1935000"/>
                          <a:pt x="1123720" y="1916935"/>
                        </a:cubicBezTo>
                        <a:cubicBezTo>
                          <a:pt x="1129831" y="1894528"/>
                          <a:pt x="1138409" y="1872868"/>
                          <a:pt x="1145754" y="1850834"/>
                        </a:cubicBezTo>
                        <a:lnTo>
                          <a:pt x="1178804" y="1751682"/>
                        </a:lnTo>
                        <a:cubicBezTo>
                          <a:pt x="1215832" y="1640597"/>
                          <a:pt x="1159333" y="1812910"/>
                          <a:pt x="1200838" y="1674564"/>
                        </a:cubicBezTo>
                        <a:cubicBezTo>
                          <a:pt x="1207512" y="1652318"/>
                          <a:pt x="1215527" y="1630497"/>
                          <a:pt x="1222872" y="1608463"/>
                        </a:cubicBezTo>
                        <a:lnTo>
                          <a:pt x="1255922" y="1509311"/>
                        </a:lnTo>
                        <a:cubicBezTo>
                          <a:pt x="1259594" y="1498294"/>
                          <a:pt x="1257276" y="1482701"/>
                          <a:pt x="1266939" y="1476260"/>
                        </a:cubicBezTo>
                        <a:lnTo>
                          <a:pt x="1299990" y="1454227"/>
                        </a:lnTo>
                        <a:cubicBezTo>
                          <a:pt x="1307335" y="1432193"/>
                          <a:pt x="1309141" y="1407450"/>
                          <a:pt x="1322024" y="1388125"/>
                        </a:cubicBezTo>
                        <a:cubicBezTo>
                          <a:pt x="1329368" y="1377108"/>
                          <a:pt x="1338136" y="1366918"/>
                          <a:pt x="1344057" y="1355075"/>
                        </a:cubicBezTo>
                        <a:cubicBezTo>
                          <a:pt x="1349250" y="1344688"/>
                          <a:pt x="1348632" y="1331687"/>
                          <a:pt x="1355074" y="1322024"/>
                        </a:cubicBezTo>
                        <a:cubicBezTo>
                          <a:pt x="1363716" y="1309061"/>
                          <a:pt x="1377108" y="1299991"/>
                          <a:pt x="1388125" y="1288974"/>
                        </a:cubicBezTo>
                        <a:lnTo>
                          <a:pt x="1421175" y="1189822"/>
                        </a:lnTo>
                        <a:cubicBezTo>
                          <a:pt x="1424847" y="1178805"/>
                          <a:pt x="1429375" y="1168037"/>
                          <a:pt x="1432192" y="1156771"/>
                        </a:cubicBezTo>
                        <a:lnTo>
                          <a:pt x="1443209" y="1112704"/>
                        </a:lnTo>
                        <a:cubicBezTo>
                          <a:pt x="1456791" y="990467"/>
                          <a:pt x="1443710" y="1045100"/>
                          <a:pt x="1476260" y="947451"/>
                        </a:cubicBezTo>
                        <a:lnTo>
                          <a:pt x="1487277" y="914400"/>
                        </a:lnTo>
                        <a:cubicBezTo>
                          <a:pt x="1490949" y="903383"/>
                          <a:pt x="1491851" y="891011"/>
                          <a:pt x="1498293" y="881349"/>
                        </a:cubicBezTo>
                        <a:cubicBezTo>
                          <a:pt x="1505638" y="870332"/>
                          <a:pt x="1511851" y="858471"/>
                          <a:pt x="1520327" y="848299"/>
                        </a:cubicBezTo>
                        <a:cubicBezTo>
                          <a:pt x="1546837" y="816488"/>
                          <a:pt x="1553929" y="814880"/>
                          <a:pt x="1586428" y="793215"/>
                        </a:cubicBezTo>
                        <a:cubicBezTo>
                          <a:pt x="1607498" y="730005"/>
                          <a:pt x="1582356" y="789007"/>
                          <a:pt x="1630496" y="727113"/>
                        </a:cubicBezTo>
                        <a:cubicBezTo>
                          <a:pt x="1746843" y="577524"/>
                          <a:pt x="1620061" y="711937"/>
                          <a:pt x="1707614" y="638978"/>
                        </a:cubicBezTo>
                        <a:cubicBezTo>
                          <a:pt x="1719583" y="629004"/>
                          <a:pt x="1730691" y="617897"/>
                          <a:pt x="1740665" y="605928"/>
                        </a:cubicBezTo>
                        <a:cubicBezTo>
                          <a:pt x="1749141" y="595756"/>
                          <a:pt x="1752359" y="581148"/>
                          <a:pt x="1762698" y="572877"/>
                        </a:cubicBezTo>
                        <a:cubicBezTo>
                          <a:pt x="1771766" y="565622"/>
                          <a:pt x="1784732" y="565532"/>
                          <a:pt x="1795749" y="561860"/>
                        </a:cubicBezTo>
                        <a:cubicBezTo>
                          <a:pt x="1830667" y="509484"/>
                          <a:pt x="1813595" y="541373"/>
                          <a:pt x="1839816" y="462708"/>
                        </a:cubicBezTo>
                        <a:lnTo>
                          <a:pt x="1850833" y="429658"/>
                        </a:lnTo>
                        <a:cubicBezTo>
                          <a:pt x="1847161" y="356212"/>
                          <a:pt x="1846186" y="282582"/>
                          <a:pt x="1839816" y="209321"/>
                        </a:cubicBezTo>
                        <a:cubicBezTo>
                          <a:pt x="1838810" y="197752"/>
                          <a:pt x="1837868" y="183525"/>
                          <a:pt x="1828800" y="176270"/>
                        </a:cubicBezTo>
                        <a:cubicBezTo>
                          <a:pt x="1816977" y="166811"/>
                          <a:pt x="1799235" y="169604"/>
                          <a:pt x="1784732" y="165253"/>
                        </a:cubicBezTo>
                        <a:cubicBezTo>
                          <a:pt x="1762486" y="158579"/>
                          <a:pt x="1740665" y="150564"/>
                          <a:pt x="1718631" y="143219"/>
                        </a:cubicBezTo>
                        <a:lnTo>
                          <a:pt x="1685580" y="132202"/>
                        </a:lnTo>
                        <a:lnTo>
                          <a:pt x="1652530" y="121186"/>
                        </a:lnTo>
                        <a:cubicBezTo>
                          <a:pt x="1645185" y="110169"/>
                          <a:pt x="1641513" y="95480"/>
                          <a:pt x="1630496" y="88135"/>
                        </a:cubicBezTo>
                        <a:cubicBezTo>
                          <a:pt x="1617898" y="79736"/>
                          <a:pt x="1601569" y="77118"/>
                          <a:pt x="1586428" y="77118"/>
                        </a:cubicBezTo>
                        <a:cubicBezTo>
                          <a:pt x="1457846" y="77118"/>
                          <a:pt x="1329368" y="84463"/>
                          <a:pt x="1200838" y="88135"/>
                        </a:cubicBezTo>
                        <a:cubicBezTo>
                          <a:pt x="1116375" y="84463"/>
                          <a:pt x="1031544" y="85817"/>
                          <a:pt x="947450" y="77118"/>
                        </a:cubicBezTo>
                        <a:cubicBezTo>
                          <a:pt x="924348" y="74728"/>
                          <a:pt x="903881" y="60717"/>
                          <a:pt x="881349" y="55084"/>
                        </a:cubicBezTo>
                        <a:cubicBezTo>
                          <a:pt x="866660" y="51412"/>
                          <a:pt x="851840" y="48228"/>
                          <a:pt x="837281" y="44068"/>
                        </a:cubicBezTo>
                        <a:cubicBezTo>
                          <a:pt x="826115" y="40878"/>
                          <a:pt x="815667" y="35069"/>
                          <a:pt x="804231" y="33051"/>
                        </a:cubicBezTo>
                        <a:cubicBezTo>
                          <a:pt x="557640" y="-10466"/>
                          <a:pt x="722934" y="29252"/>
                          <a:pt x="605927" y="0"/>
                        </a:cubicBezTo>
                        <a:cubicBezTo>
                          <a:pt x="525137" y="3672"/>
                          <a:pt x="443970" y="2401"/>
                          <a:pt x="363556" y="11017"/>
                        </a:cubicBezTo>
                        <a:cubicBezTo>
                          <a:pt x="340463" y="13491"/>
                          <a:pt x="319489" y="25706"/>
                          <a:pt x="297455" y="33051"/>
                        </a:cubicBezTo>
                        <a:cubicBezTo>
                          <a:pt x="286438" y="36723"/>
                          <a:pt x="274067" y="37626"/>
                          <a:pt x="264404" y="44068"/>
                        </a:cubicBezTo>
                        <a:cubicBezTo>
                          <a:pt x="221691" y="72543"/>
                          <a:pt x="243915" y="61914"/>
                          <a:pt x="198303" y="77118"/>
                        </a:cubicBezTo>
                        <a:cubicBezTo>
                          <a:pt x="187286" y="84463"/>
                          <a:pt x="177096" y="93231"/>
                          <a:pt x="165253" y="99152"/>
                        </a:cubicBezTo>
                        <a:cubicBezTo>
                          <a:pt x="74016" y="144771"/>
                          <a:pt x="193884" y="69050"/>
                          <a:pt x="99151" y="132202"/>
                        </a:cubicBezTo>
                        <a:cubicBezTo>
                          <a:pt x="44456" y="214249"/>
                          <a:pt x="114746" y="113491"/>
                          <a:pt x="44067" y="198304"/>
                        </a:cubicBezTo>
                        <a:cubicBezTo>
                          <a:pt x="-25432" y="281701"/>
                          <a:pt x="64110" y="189275"/>
                          <a:pt x="0" y="25338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xmlns="" id="{2FFCE853-3103-48C6-B4DF-6A878912E9EA}"/>
              </a:ext>
            </a:extLst>
          </p:cNvPr>
          <p:cNvSpPr txBox="1"/>
          <p:nvPr/>
        </p:nvSpPr>
        <p:spPr>
          <a:xfrm>
            <a:off x="7613430" y="4007399"/>
            <a:ext cx="550151" cy="369332"/>
          </a:xfrm>
          <a:prstGeom prst="rect">
            <a:avLst/>
          </a:prstGeom>
          <a:solidFill>
            <a:schemeClr val="bg1"/>
          </a:solidFill>
          <a:ln w="15875" cap="rnd">
            <a:solidFill>
              <a:schemeClr val="accent1"/>
            </a:solidFill>
          </a:ln>
        </p:spPr>
        <p:txBody>
          <a:bodyPr wrap="none" rtlCol="0">
            <a:spAutoFit/>
          </a:bodyPr>
          <a:lstStyle/>
          <a:p>
            <a:r>
              <a:rPr lang="en-GB" b="1" dirty="0"/>
              <a:t>ZIZ</a:t>
            </a:r>
          </a:p>
        </p:txBody>
      </p:sp>
    </p:spTree>
    <p:extLst>
      <p:ext uri="{BB962C8B-B14F-4D97-AF65-F5344CB8AC3E}">
        <p14:creationId xmlns:p14="http://schemas.microsoft.com/office/powerpoint/2010/main" xmlns="" val="1063430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A686E86-EABE-48F7-9D5B-E40C0081A743}"/>
              </a:ext>
            </a:extLst>
          </p:cNvPr>
          <p:cNvPicPr>
            <a:picLocks noChangeAspect="1"/>
          </p:cNvPicPr>
          <p:nvPr/>
        </p:nvPicPr>
        <p:blipFill rotWithShape="1">
          <a:blip r:embed="rId2" cstate="print"/>
          <a:srcRect t="11784" r="17674" b="5891"/>
          <a:stretch/>
        </p:blipFill>
        <p:spPr>
          <a:xfrm>
            <a:off x="7028" y="1"/>
            <a:ext cx="12192000" cy="6857999"/>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7" name="TextBox 6">
            <a:extLst>
              <a:ext uri="{FF2B5EF4-FFF2-40B4-BE49-F238E27FC236}">
                <a16:creationId xmlns:a16="http://schemas.microsoft.com/office/drawing/2014/main" xmlns="" id="{5AC98863-39C5-45BD-BEFE-A07DB9C2B5FE}"/>
              </a:ext>
            </a:extLst>
          </p:cNvPr>
          <p:cNvSpPr txBox="1"/>
          <p:nvPr/>
        </p:nvSpPr>
        <p:spPr>
          <a:xfrm>
            <a:off x="5659019" y="922263"/>
            <a:ext cx="1524776" cy="369332"/>
          </a:xfrm>
          <a:prstGeom prst="rect">
            <a:avLst/>
          </a:prstGeom>
          <a:solidFill>
            <a:schemeClr val="bg1"/>
          </a:solidFill>
          <a:ln w="15875" cap="rnd">
            <a:solidFill>
              <a:schemeClr val="accent1"/>
            </a:solidFill>
          </a:ln>
        </p:spPr>
        <p:txBody>
          <a:bodyPr wrap="none" rtlCol="0">
            <a:spAutoFit/>
          </a:bodyPr>
          <a:lstStyle/>
          <a:p>
            <a:r>
              <a:rPr lang="en-GB" b="1" dirty="0"/>
              <a:t>JERUSALEM</a:t>
            </a:r>
          </a:p>
        </p:txBody>
      </p:sp>
      <p:sp>
        <p:nvSpPr>
          <p:cNvPr id="8" name="TextBox 7">
            <a:extLst>
              <a:ext uri="{FF2B5EF4-FFF2-40B4-BE49-F238E27FC236}">
                <a16:creationId xmlns:a16="http://schemas.microsoft.com/office/drawing/2014/main" xmlns="" id="{11CE4773-BB64-4BDF-8E18-C84E15CE896C}"/>
              </a:ext>
            </a:extLst>
          </p:cNvPr>
          <p:cNvSpPr txBox="1"/>
          <p:nvPr/>
        </p:nvSpPr>
        <p:spPr>
          <a:xfrm>
            <a:off x="10783580" y="5827924"/>
            <a:ext cx="890628" cy="369332"/>
          </a:xfrm>
          <a:prstGeom prst="rect">
            <a:avLst/>
          </a:prstGeom>
          <a:solidFill>
            <a:schemeClr val="bg1"/>
          </a:solidFill>
          <a:ln w="15875" cap="rnd">
            <a:solidFill>
              <a:schemeClr val="accent1"/>
            </a:solidFill>
          </a:ln>
        </p:spPr>
        <p:txBody>
          <a:bodyPr wrap="none" rtlCol="0">
            <a:spAutoFit/>
          </a:bodyPr>
          <a:lstStyle/>
          <a:p>
            <a:r>
              <a:rPr lang="en-GB" b="1" dirty="0"/>
              <a:t>MOAB</a:t>
            </a:r>
          </a:p>
        </p:txBody>
      </p:sp>
      <p:sp>
        <p:nvSpPr>
          <p:cNvPr id="9" name="TextBox 8">
            <a:extLst>
              <a:ext uri="{FF2B5EF4-FFF2-40B4-BE49-F238E27FC236}">
                <a16:creationId xmlns:a16="http://schemas.microsoft.com/office/drawing/2014/main" xmlns="" id="{C17B0FBF-9C0A-4718-A6EB-767DF9E21FB0}"/>
              </a:ext>
            </a:extLst>
          </p:cNvPr>
          <p:cNvSpPr txBox="1"/>
          <p:nvPr/>
        </p:nvSpPr>
        <p:spPr>
          <a:xfrm>
            <a:off x="11093621" y="971573"/>
            <a:ext cx="1098378" cy="369332"/>
          </a:xfrm>
          <a:prstGeom prst="rect">
            <a:avLst/>
          </a:prstGeom>
          <a:solidFill>
            <a:schemeClr val="bg1"/>
          </a:solidFill>
          <a:ln w="15875" cap="rnd">
            <a:solidFill>
              <a:schemeClr val="accent1"/>
            </a:solidFill>
          </a:ln>
        </p:spPr>
        <p:txBody>
          <a:bodyPr wrap="none" rtlCol="0">
            <a:spAutoFit/>
          </a:bodyPr>
          <a:lstStyle/>
          <a:p>
            <a:r>
              <a:rPr lang="en-GB" b="1" dirty="0"/>
              <a:t>AMMON</a:t>
            </a:r>
          </a:p>
        </p:txBody>
      </p:sp>
      <p:sp>
        <p:nvSpPr>
          <p:cNvPr id="10" name="TextBox 9">
            <a:extLst>
              <a:ext uri="{FF2B5EF4-FFF2-40B4-BE49-F238E27FC236}">
                <a16:creationId xmlns:a16="http://schemas.microsoft.com/office/drawing/2014/main" xmlns="" id="{DFC22290-1827-4F30-AF2F-E8E9E17B1153}"/>
              </a:ext>
            </a:extLst>
          </p:cNvPr>
          <p:cNvSpPr txBox="1"/>
          <p:nvPr/>
        </p:nvSpPr>
        <p:spPr>
          <a:xfrm>
            <a:off x="7008587" y="4401757"/>
            <a:ext cx="1140056" cy="369332"/>
          </a:xfrm>
          <a:prstGeom prst="rect">
            <a:avLst/>
          </a:prstGeom>
          <a:solidFill>
            <a:schemeClr val="bg1"/>
          </a:solidFill>
          <a:ln w="15875" cap="rnd">
            <a:solidFill>
              <a:schemeClr val="accent1"/>
            </a:solidFill>
          </a:ln>
        </p:spPr>
        <p:txBody>
          <a:bodyPr wrap="none" rtlCol="0">
            <a:spAutoFit/>
          </a:bodyPr>
          <a:lstStyle/>
          <a:p>
            <a:r>
              <a:rPr lang="en-GB" b="1" dirty="0"/>
              <a:t>EN GEDI</a:t>
            </a:r>
          </a:p>
        </p:txBody>
      </p:sp>
      <p:sp>
        <p:nvSpPr>
          <p:cNvPr id="11" name="Freeform: Shape 10">
            <a:extLst>
              <a:ext uri="{FF2B5EF4-FFF2-40B4-BE49-F238E27FC236}">
                <a16:creationId xmlns:a16="http://schemas.microsoft.com/office/drawing/2014/main" xmlns="" id="{771285DF-F4A8-4831-BC40-ACD4FEB6A3A2}"/>
              </a:ext>
            </a:extLst>
          </p:cNvPr>
          <p:cNvSpPr/>
          <p:nvPr/>
        </p:nvSpPr>
        <p:spPr>
          <a:xfrm>
            <a:off x="6940627" y="661131"/>
            <a:ext cx="1850833" cy="3756752"/>
          </a:xfrm>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extrusionOk="0">
                <a:moveTo>
                  <a:pt x="925416" y="3756752"/>
                </a:moveTo>
                <a:cubicBezTo>
                  <a:pt x="940416" y="3631650"/>
                  <a:pt x="929887" y="3489868"/>
                  <a:pt x="914400" y="3360145"/>
                </a:cubicBezTo>
                <a:cubicBezTo>
                  <a:pt x="912745" y="3336979"/>
                  <a:pt x="892366" y="3294043"/>
                  <a:pt x="892366" y="3294043"/>
                </a:cubicBezTo>
                <a:cubicBezTo>
                  <a:pt x="890829" y="2956197"/>
                  <a:pt x="861033" y="3071496"/>
                  <a:pt x="925416" y="2886419"/>
                </a:cubicBezTo>
                <a:cubicBezTo>
                  <a:pt x="927451" y="2876456"/>
                  <a:pt x="931548" y="2863649"/>
                  <a:pt x="936433" y="2853369"/>
                </a:cubicBezTo>
                <a:cubicBezTo>
                  <a:pt x="949387" y="2827322"/>
                  <a:pt x="972885" y="2810453"/>
                  <a:pt x="980501" y="2787268"/>
                </a:cubicBezTo>
                <a:cubicBezTo>
                  <a:pt x="986399" y="2768449"/>
                  <a:pt x="1018799" y="2743442"/>
                  <a:pt x="1024568" y="2721166"/>
                </a:cubicBezTo>
                <a:cubicBezTo>
                  <a:pt x="1033707" y="2712814"/>
                  <a:pt x="1046931" y="2710197"/>
                  <a:pt x="1057619" y="2699133"/>
                </a:cubicBezTo>
                <a:cubicBezTo>
                  <a:pt x="1065264" y="2688611"/>
                  <a:pt x="1073782" y="2676027"/>
                  <a:pt x="1079653" y="2666082"/>
                </a:cubicBezTo>
                <a:cubicBezTo>
                  <a:pt x="1089086" y="2644858"/>
                  <a:pt x="1101686" y="2599981"/>
                  <a:pt x="1101686" y="2599981"/>
                </a:cubicBezTo>
                <a:cubicBezTo>
                  <a:pt x="1085821" y="2507402"/>
                  <a:pt x="1106710" y="2556194"/>
                  <a:pt x="1068636" y="2456761"/>
                </a:cubicBezTo>
                <a:cubicBezTo>
                  <a:pt x="1065286" y="2445932"/>
                  <a:pt x="1062688" y="2432157"/>
                  <a:pt x="1057619" y="2423711"/>
                </a:cubicBezTo>
                <a:cubicBezTo>
                  <a:pt x="1047495" y="2410059"/>
                  <a:pt x="1044007" y="2398437"/>
                  <a:pt x="1035585" y="2390660"/>
                </a:cubicBezTo>
                <a:cubicBezTo>
                  <a:pt x="1032655" y="2374416"/>
                  <a:pt x="1030036" y="2360893"/>
                  <a:pt x="1024568" y="2346593"/>
                </a:cubicBezTo>
                <a:cubicBezTo>
                  <a:pt x="1021718" y="2334719"/>
                  <a:pt x="1013019" y="2325518"/>
                  <a:pt x="1013551" y="2313542"/>
                </a:cubicBezTo>
                <a:cubicBezTo>
                  <a:pt x="1012142" y="2283258"/>
                  <a:pt x="1021273" y="2247221"/>
                  <a:pt x="1024568" y="2214390"/>
                </a:cubicBezTo>
                <a:cubicBezTo>
                  <a:pt x="1022131" y="2171591"/>
                  <a:pt x="1038364" y="2142182"/>
                  <a:pt x="1046602" y="2104222"/>
                </a:cubicBezTo>
                <a:cubicBezTo>
                  <a:pt x="1049473" y="2094353"/>
                  <a:pt x="1053022" y="2079769"/>
                  <a:pt x="1057619" y="2071171"/>
                </a:cubicBezTo>
                <a:cubicBezTo>
                  <a:pt x="1064550" y="2059465"/>
                  <a:pt x="1069658" y="2049112"/>
                  <a:pt x="1079653" y="2038121"/>
                </a:cubicBezTo>
                <a:cubicBezTo>
                  <a:pt x="1081697" y="2029406"/>
                  <a:pt x="1084057" y="2015015"/>
                  <a:pt x="1090669" y="2005070"/>
                </a:cubicBezTo>
                <a:cubicBezTo>
                  <a:pt x="1097131" y="1991105"/>
                  <a:pt x="1105645" y="1987563"/>
                  <a:pt x="1112703" y="1972019"/>
                </a:cubicBezTo>
                <a:cubicBezTo>
                  <a:pt x="1123109" y="1955290"/>
                  <a:pt x="1118958" y="1936450"/>
                  <a:pt x="1123720" y="1916935"/>
                </a:cubicBezTo>
                <a:cubicBezTo>
                  <a:pt x="1127543" y="1893544"/>
                  <a:pt x="1136958" y="1874491"/>
                  <a:pt x="1145754" y="1850834"/>
                </a:cubicBezTo>
                <a:cubicBezTo>
                  <a:pt x="1144744" y="1827341"/>
                  <a:pt x="1169232" y="1795257"/>
                  <a:pt x="1178804" y="1751682"/>
                </a:cubicBezTo>
                <a:cubicBezTo>
                  <a:pt x="1206940" y="1651244"/>
                  <a:pt x="1171987" y="1822622"/>
                  <a:pt x="1200838" y="1674564"/>
                </a:cubicBezTo>
                <a:cubicBezTo>
                  <a:pt x="1202175" y="1650970"/>
                  <a:pt x="1220154" y="1627481"/>
                  <a:pt x="1222872" y="1608463"/>
                </a:cubicBezTo>
                <a:cubicBezTo>
                  <a:pt x="1220678" y="1581165"/>
                  <a:pt x="1247926" y="1536989"/>
                  <a:pt x="1255922" y="1509311"/>
                </a:cubicBezTo>
                <a:cubicBezTo>
                  <a:pt x="1257991" y="1499320"/>
                  <a:pt x="1259840" y="1480969"/>
                  <a:pt x="1266939" y="1476260"/>
                </a:cubicBezTo>
                <a:cubicBezTo>
                  <a:pt x="1278452" y="1468438"/>
                  <a:pt x="1293853" y="1462238"/>
                  <a:pt x="1299990" y="1454227"/>
                </a:cubicBezTo>
                <a:cubicBezTo>
                  <a:pt x="1309351" y="1426041"/>
                  <a:pt x="1312300" y="1410975"/>
                  <a:pt x="1322024" y="1388125"/>
                </a:cubicBezTo>
                <a:cubicBezTo>
                  <a:pt x="1328568" y="1375518"/>
                  <a:pt x="1339514" y="1366302"/>
                  <a:pt x="1344057" y="1355075"/>
                </a:cubicBezTo>
                <a:cubicBezTo>
                  <a:pt x="1351409" y="1344327"/>
                  <a:pt x="1349706" y="1332219"/>
                  <a:pt x="1355074" y="1322024"/>
                </a:cubicBezTo>
                <a:cubicBezTo>
                  <a:pt x="1364497" y="1308932"/>
                  <a:pt x="1374723" y="1303583"/>
                  <a:pt x="1388125" y="1288974"/>
                </a:cubicBezTo>
                <a:cubicBezTo>
                  <a:pt x="1393230" y="1260166"/>
                  <a:pt x="1417535" y="1212593"/>
                  <a:pt x="1421175" y="1189822"/>
                </a:cubicBezTo>
                <a:cubicBezTo>
                  <a:pt x="1426497" y="1179326"/>
                  <a:pt x="1430813" y="1165379"/>
                  <a:pt x="1432192" y="1156771"/>
                </a:cubicBezTo>
                <a:cubicBezTo>
                  <a:pt x="1430876" y="1146412"/>
                  <a:pt x="1442891" y="1133778"/>
                  <a:pt x="1443209" y="1112704"/>
                </a:cubicBezTo>
                <a:cubicBezTo>
                  <a:pt x="1455693" y="987077"/>
                  <a:pt x="1447921" y="1038463"/>
                  <a:pt x="1476260" y="947451"/>
                </a:cubicBezTo>
                <a:cubicBezTo>
                  <a:pt x="1479626" y="931868"/>
                  <a:pt x="1487056" y="921782"/>
                  <a:pt x="1487277" y="914400"/>
                </a:cubicBezTo>
                <a:cubicBezTo>
                  <a:pt x="1491698" y="903286"/>
                  <a:pt x="1492610" y="890632"/>
                  <a:pt x="1498293" y="881349"/>
                </a:cubicBezTo>
                <a:cubicBezTo>
                  <a:pt x="1505923" y="870328"/>
                  <a:pt x="1512828" y="855301"/>
                  <a:pt x="1520327" y="848299"/>
                </a:cubicBezTo>
                <a:cubicBezTo>
                  <a:pt x="1546144" y="816941"/>
                  <a:pt x="1552846" y="816337"/>
                  <a:pt x="1586428" y="793215"/>
                </a:cubicBezTo>
                <a:cubicBezTo>
                  <a:pt x="1613849" y="726970"/>
                  <a:pt x="1578961" y="791528"/>
                  <a:pt x="1630496" y="727113"/>
                </a:cubicBezTo>
                <a:cubicBezTo>
                  <a:pt x="1753039" y="570089"/>
                  <a:pt x="1623118" y="718015"/>
                  <a:pt x="1707614" y="638978"/>
                </a:cubicBezTo>
                <a:cubicBezTo>
                  <a:pt x="1719689" y="627496"/>
                  <a:pt x="1730383" y="615171"/>
                  <a:pt x="1740665" y="605928"/>
                </a:cubicBezTo>
                <a:cubicBezTo>
                  <a:pt x="1751033" y="595382"/>
                  <a:pt x="1755118" y="581071"/>
                  <a:pt x="1762698" y="572877"/>
                </a:cubicBezTo>
                <a:cubicBezTo>
                  <a:pt x="1771220" y="563791"/>
                  <a:pt x="1784227" y="565362"/>
                  <a:pt x="1795749" y="561860"/>
                </a:cubicBezTo>
                <a:cubicBezTo>
                  <a:pt x="1828486" y="512894"/>
                  <a:pt x="1815331" y="545176"/>
                  <a:pt x="1839816" y="462708"/>
                </a:cubicBezTo>
                <a:cubicBezTo>
                  <a:pt x="1842158" y="453041"/>
                  <a:pt x="1845676" y="445689"/>
                  <a:pt x="1850833" y="429658"/>
                </a:cubicBezTo>
                <a:cubicBezTo>
                  <a:pt x="1852017" y="340045"/>
                  <a:pt x="1853836" y="295892"/>
                  <a:pt x="1839816" y="209321"/>
                </a:cubicBezTo>
                <a:cubicBezTo>
                  <a:pt x="1841679" y="196450"/>
                  <a:pt x="1835329" y="181363"/>
                  <a:pt x="1828800" y="176270"/>
                </a:cubicBezTo>
                <a:cubicBezTo>
                  <a:pt x="1817413" y="163337"/>
                  <a:pt x="1799899" y="169917"/>
                  <a:pt x="1784732" y="165253"/>
                </a:cubicBezTo>
                <a:cubicBezTo>
                  <a:pt x="1759895" y="161828"/>
                  <a:pt x="1745315" y="148594"/>
                  <a:pt x="1718631" y="143219"/>
                </a:cubicBezTo>
                <a:cubicBezTo>
                  <a:pt x="1701341" y="140939"/>
                  <a:pt x="1696473" y="132087"/>
                  <a:pt x="1685580" y="132202"/>
                </a:cubicBezTo>
                <a:cubicBezTo>
                  <a:pt x="1674384" y="132875"/>
                  <a:pt x="1659320" y="122944"/>
                  <a:pt x="1652530" y="121186"/>
                </a:cubicBezTo>
                <a:cubicBezTo>
                  <a:pt x="1644327" y="108388"/>
                  <a:pt x="1644311" y="94781"/>
                  <a:pt x="1630496" y="88135"/>
                </a:cubicBezTo>
                <a:cubicBezTo>
                  <a:pt x="1616734" y="79846"/>
                  <a:pt x="1605920" y="77843"/>
                  <a:pt x="1586428" y="77118"/>
                </a:cubicBezTo>
                <a:cubicBezTo>
                  <a:pt x="1456382" y="51338"/>
                  <a:pt x="1366044" y="94236"/>
                  <a:pt x="1200838" y="88135"/>
                </a:cubicBezTo>
                <a:cubicBezTo>
                  <a:pt x="1108840" y="85130"/>
                  <a:pt x="1032296" y="81703"/>
                  <a:pt x="947450" y="77118"/>
                </a:cubicBezTo>
                <a:cubicBezTo>
                  <a:pt x="925673" y="76282"/>
                  <a:pt x="900402" y="60461"/>
                  <a:pt x="881349" y="55084"/>
                </a:cubicBezTo>
                <a:cubicBezTo>
                  <a:pt x="864903" y="51583"/>
                  <a:pt x="853805" y="49540"/>
                  <a:pt x="837281" y="44068"/>
                </a:cubicBezTo>
                <a:cubicBezTo>
                  <a:pt x="824582" y="39297"/>
                  <a:pt x="816535" y="34871"/>
                  <a:pt x="804231" y="33051"/>
                </a:cubicBezTo>
                <a:cubicBezTo>
                  <a:pt x="560680" y="-15324"/>
                  <a:pt x="703249" y="35555"/>
                  <a:pt x="605927" y="0"/>
                </a:cubicBezTo>
                <a:cubicBezTo>
                  <a:pt x="514314" y="10920"/>
                  <a:pt x="438589" y="15800"/>
                  <a:pt x="363556" y="11017"/>
                </a:cubicBezTo>
                <a:cubicBezTo>
                  <a:pt x="342996" y="11698"/>
                  <a:pt x="319759" y="30808"/>
                  <a:pt x="297455" y="33051"/>
                </a:cubicBezTo>
                <a:cubicBezTo>
                  <a:pt x="286444" y="39463"/>
                  <a:pt x="272440" y="38228"/>
                  <a:pt x="264404" y="44068"/>
                </a:cubicBezTo>
                <a:cubicBezTo>
                  <a:pt x="225214" y="68161"/>
                  <a:pt x="237693" y="62673"/>
                  <a:pt x="198303" y="77118"/>
                </a:cubicBezTo>
                <a:cubicBezTo>
                  <a:pt x="184851" y="84319"/>
                  <a:pt x="174913" y="92928"/>
                  <a:pt x="165253" y="99152"/>
                </a:cubicBezTo>
                <a:cubicBezTo>
                  <a:pt x="54153" y="156602"/>
                  <a:pt x="182891" y="86179"/>
                  <a:pt x="99151" y="132202"/>
                </a:cubicBezTo>
                <a:cubicBezTo>
                  <a:pt x="41532" y="203167"/>
                  <a:pt x="117709" y="123725"/>
                  <a:pt x="44067" y="198304"/>
                </a:cubicBezTo>
                <a:cubicBezTo>
                  <a:pt x="-22735" y="275291"/>
                  <a:pt x="75809" y="201986"/>
                  <a:pt x="0" y="253388"/>
                </a:cubicBezTo>
              </a:path>
            </a:pathLst>
          </a:custGeom>
          <a:noFill/>
          <a:ln w="76200">
            <a:solidFill>
              <a:srgbClr val="0070C0"/>
            </a:solidFill>
            <a:prstDash val="sysDash"/>
            <a:extLst>
              <a:ext uri="{C807C97D-BFC1-408E-A445-0C87EB9F89A2}">
                <ask:lineSketchStyleProps xmlns:ask="http://schemas.microsoft.com/office/drawing/2018/sketchyshapes" xmlns="" sd="142042464">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a:moveTo>
                          <a:pt x="925416" y="3756752"/>
                        </a:moveTo>
                        <a:cubicBezTo>
                          <a:pt x="921744" y="3624550"/>
                          <a:pt x="923822" y="3492062"/>
                          <a:pt x="914400" y="3360145"/>
                        </a:cubicBezTo>
                        <a:cubicBezTo>
                          <a:pt x="912745" y="3336978"/>
                          <a:pt x="892366" y="3294043"/>
                          <a:pt x="892366" y="3294043"/>
                        </a:cubicBezTo>
                        <a:cubicBezTo>
                          <a:pt x="904131" y="2929331"/>
                          <a:pt x="867366" y="3060572"/>
                          <a:pt x="925416" y="2886419"/>
                        </a:cubicBezTo>
                        <a:cubicBezTo>
                          <a:pt x="929088" y="2875402"/>
                          <a:pt x="929991" y="2863031"/>
                          <a:pt x="936433" y="2853369"/>
                        </a:cubicBezTo>
                        <a:lnTo>
                          <a:pt x="980501" y="2787268"/>
                        </a:lnTo>
                        <a:lnTo>
                          <a:pt x="1024568" y="2721166"/>
                        </a:lnTo>
                        <a:lnTo>
                          <a:pt x="1057619" y="2699133"/>
                        </a:lnTo>
                        <a:cubicBezTo>
                          <a:pt x="1064964" y="2688116"/>
                          <a:pt x="1074275" y="2678182"/>
                          <a:pt x="1079653" y="2666082"/>
                        </a:cubicBezTo>
                        <a:cubicBezTo>
                          <a:pt x="1089086" y="2644858"/>
                          <a:pt x="1101686" y="2599981"/>
                          <a:pt x="1101686" y="2599981"/>
                        </a:cubicBezTo>
                        <a:cubicBezTo>
                          <a:pt x="1087385" y="2499875"/>
                          <a:pt x="1098880" y="2547494"/>
                          <a:pt x="1068636" y="2456761"/>
                        </a:cubicBezTo>
                        <a:cubicBezTo>
                          <a:pt x="1064964" y="2445744"/>
                          <a:pt x="1064061" y="2433373"/>
                          <a:pt x="1057619" y="2423711"/>
                        </a:cubicBezTo>
                        <a:lnTo>
                          <a:pt x="1035585" y="2390660"/>
                        </a:lnTo>
                        <a:cubicBezTo>
                          <a:pt x="1031913" y="2375971"/>
                          <a:pt x="1028728" y="2361152"/>
                          <a:pt x="1024568" y="2346593"/>
                        </a:cubicBezTo>
                        <a:cubicBezTo>
                          <a:pt x="1021378" y="2335427"/>
                          <a:pt x="1013551" y="2325155"/>
                          <a:pt x="1013551" y="2313542"/>
                        </a:cubicBezTo>
                        <a:cubicBezTo>
                          <a:pt x="1013551" y="2280288"/>
                          <a:pt x="1020173" y="2247352"/>
                          <a:pt x="1024568" y="2214390"/>
                        </a:cubicBezTo>
                        <a:cubicBezTo>
                          <a:pt x="1029979" y="2173810"/>
                          <a:pt x="1035655" y="2142538"/>
                          <a:pt x="1046602" y="2104222"/>
                        </a:cubicBezTo>
                        <a:cubicBezTo>
                          <a:pt x="1049792" y="2093056"/>
                          <a:pt x="1052425" y="2081558"/>
                          <a:pt x="1057619" y="2071171"/>
                        </a:cubicBezTo>
                        <a:cubicBezTo>
                          <a:pt x="1063540" y="2059328"/>
                          <a:pt x="1072308" y="2049138"/>
                          <a:pt x="1079653" y="2038121"/>
                        </a:cubicBezTo>
                        <a:cubicBezTo>
                          <a:pt x="1083325" y="2027104"/>
                          <a:pt x="1085476" y="2015457"/>
                          <a:pt x="1090669" y="2005070"/>
                        </a:cubicBezTo>
                        <a:cubicBezTo>
                          <a:pt x="1096590" y="1993227"/>
                          <a:pt x="1108054" y="1984417"/>
                          <a:pt x="1112703" y="1972019"/>
                        </a:cubicBezTo>
                        <a:cubicBezTo>
                          <a:pt x="1119278" y="1954486"/>
                          <a:pt x="1118793" y="1935000"/>
                          <a:pt x="1123720" y="1916935"/>
                        </a:cubicBezTo>
                        <a:cubicBezTo>
                          <a:pt x="1129831" y="1894528"/>
                          <a:pt x="1138409" y="1872868"/>
                          <a:pt x="1145754" y="1850834"/>
                        </a:cubicBezTo>
                        <a:lnTo>
                          <a:pt x="1178804" y="1751682"/>
                        </a:lnTo>
                        <a:cubicBezTo>
                          <a:pt x="1215832" y="1640597"/>
                          <a:pt x="1159333" y="1812910"/>
                          <a:pt x="1200838" y="1674564"/>
                        </a:cubicBezTo>
                        <a:cubicBezTo>
                          <a:pt x="1207512" y="1652318"/>
                          <a:pt x="1215527" y="1630497"/>
                          <a:pt x="1222872" y="1608463"/>
                        </a:cubicBezTo>
                        <a:lnTo>
                          <a:pt x="1255922" y="1509311"/>
                        </a:lnTo>
                        <a:cubicBezTo>
                          <a:pt x="1259594" y="1498294"/>
                          <a:pt x="1257276" y="1482701"/>
                          <a:pt x="1266939" y="1476260"/>
                        </a:cubicBezTo>
                        <a:lnTo>
                          <a:pt x="1299990" y="1454227"/>
                        </a:lnTo>
                        <a:cubicBezTo>
                          <a:pt x="1307335" y="1432193"/>
                          <a:pt x="1309141" y="1407450"/>
                          <a:pt x="1322024" y="1388125"/>
                        </a:cubicBezTo>
                        <a:cubicBezTo>
                          <a:pt x="1329368" y="1377108"/>
                          <a:pt x="1338136" y="1366918"/>
                          <a:pt x="1344057" y="1355075"/>
                        </a:cubicBezTo>
                        <a:cubicBezTo>
                          <a:pt x="1349250" y="1344688"/>
                          <a:pt x="1348632" y="1331687"/>
                          <a:pt x="1355074" y="1322024"/>
                        </a:cubicBezTo>
                        <a:cubicBezTo>
                          <a:pt x="1363716" y="1309061"/>
                          <a:pt x="1377108" y="1299991"/>
                          <a:pt x="1388125" y="1288974"/>
                        </a:cubicBezTo>
                        <a:lnTo>
                          <a:pt x="1421175" y="1189822"/>
                        </a:lnTo>
                        <a:cubicBezTo>
                          <a:pt x="1424847" y="1178805"/>
                          <a:pt x="1429375" y="1168037"/>
                          <a:pt x="1432192" y="1156771"/>
                        </a:cubicBezTo>
                        <a:lnTo>
                          <a:pt x="1443209" y="1112704"/>
                        </a:lnTo>
                        <a:cubicBezTo>
                          <a:pt x="1456791" y="990467"/>
                          <a:pt x="1443710" y="1045100"/>
                          <a:pt x="1476260" y="947451"/>
                        </a:cubicBezTo>
                        <a:lnTo>
                          <a:pt x="1487277" y="914400"/>
                        </a:lnTo>
                        <a:cubicBezTo>
                          <a:pt x="1490949" y="903383"/>
                          <a:pt x="1491851" y="891011"/>
                          <a:pt x="1498293" y="881349"/>
                        </a:cubicBezTo>
                        <a:cubicBezTo>
                          <a:pt x="1505638" y="870332"/>
                          <a:pt x="1511851" y="858471"/>
                          <a:pt x="1520327" y="848299"/>
                        </a:cubicBezTo>
                        <a:cubicBezTo>
                          <a:pt x="1546837" y="816488"/>
                          <a:pt x="1553929" y="814880"/>
                          <a:pt x="1586428" y="793215"/>
                        </a:cubicBezTo>
                        <a:cubicBezTo>
                          <a:pt x="1607498" y="730005"/>
                          <a:pt x="1582356" y="789007"/>
                          <a:pt x="1630496" y="727113"/>
                        </a:cubicBezTo>
                        <a:cubicBezTo>
                          <a:pt x="1746843" y="577524"/>
                          <a:pt x="1620061" y="711937"/>
                          <a:pt x="1707614" y="638978"/>
                        </a:cubicBezTo>
                        <a:cubicBezTo>
                          <a:pt x="1719583" y="629004"/>
                          <a:pt x="1730691" y="617897"/>
                          <a:pt x="1740665" y="605928"/>
                        </a:cubicBezTo>
                        <a:cubicBezTo>
                          <a:pt x="1749141" y="595756"/>
                          <a:pt x="1752359" y="581148"/>
                          <a:pt x="1762698" y="572877"/>
                        </a:cubicBezTo>
                        <a:cubicBezTo>
                          <a:pt x="1771766" y="565622"/>
                          <a:pt x="1784732" y="565532"/>
                          <a:pt x="1795749" y="561860"/>
                        </a:cubicBezTo>
                        <a:cubicBezTo>
                          <a:pt x="1830667" y="509484"/>
                          <a:pt x="1813595" y="541373"/>
                          <a:pt x="1839816" y="462708"/>
                        </a:cubicBezTo>
                        <a:lnTo>
                          <a:pt x="1850833" y="429658"/>
                        </a:lnTo>
                        <a:cubicBezTo>
                          <a:pt x="1847161" y="356212"/>
                          <a:pt x="1846186" y="282582"/>
                          <a:pt x="1839816" y="209321"/>
                        </a:cubicBezTo>
                        <a:cubicBezTo>
                          <a:pt x="1838810" y="197752"/>
                          <a:pt x="1837868" y="183525"/>
                          <a:pt x="1828800" y="176270"/>
                        </a:cubicBezTo>
                        <a:cubicBezTo>
                          <a:pt x="1816977" y="166811"/>
                          <a:pt x="1799235" y="169604"/>
                          <a:pt x="1784732" y="165253"/>
                        </a:cubicBezTo>
                        <a:cubicBezTo>
                          <a:pt x="1762486" y="158579"/>
                          <a:pt x="1740665" y="150564"/>
                          <a:pt x="1718631" y="143219"/>
                        </a:cubicBezTo>
                        <a:lnTo>
                          <a:pt x="1685580" y="132202"/>
                        </a:lnTo>
                        <a:lnTo>
                          <a:pt x="1652530" y="121186"/>
                        </a:lnTo>
                        <a:cubicBezTo>
                          <a:pt x="1645185" y="110169"/>
                          <a:pt x="1641513" y="95480"/>
                          <a:pt x="1630496" y="88135"/>
                        </a:cubicBezTo>
                        <a:cubicBezTo>
                          <a:pt x="1617898" y="79736"/>
                          <a:pt x="1601569" y="77118"/>
                          <a:pt x="1586428" y="77118"/>
                        </a:cubicBezTo>
                        <a:cubicBezTo>
                          <a:pt x="1457846" y="77118"/>
                          <a:pt x="1329368" y="84463"/>
                          <a:pt x="1200838" y="88135"/>
                        </a:cubicBezTo>
                        <a:cubicBezTo>
                          <a:pt x="1116375" y="84463"/>
                          <a:pt x="1031544" y="85817"/>
                          <a:pt x="947450" y="77118"/>
                        </a:cubicBezTo>
                        <a:cubicBezTo>
                          <a:pt x="924348" y="74728"/>
                          <a:pt x="903881" y="60717"/>
                          <a:pt x="881349" y="55084"/>
                        </a:cubicBezTo>
                        <a:cubicBezTo>
                          <a:pt x="866660" y="51412"/>
                          <a:pt x="851840" y="48228"/>
                          <a:pt x="837281" y="44068"/>
                        </a:cubicBezTo>
                        <a:cubicBezTo>
                          <a:pt x="826115" y="40878"/>
                          <a:pt x="815667" y="35069"/>
                          <a:pt x="804231" y="33051"/>
                        </a:cubicBezTo>
                        <a:cubicBezTo>
                          <a:pt x="557640" y="-10466"/>
                          <a:pt x="722934" y="29252"/>
                          <a:pt x="605927" y="0"/>
                        </a:cubicBezTo>
                        <a:cubicBezTo>
                          <a:pt x="525137" y="3672"/>
                          <a:pt x="443970" y="2401"/>
                          <a:pt x="363556" y="11017"/>
                        </a:cubicBezTo>
                        <a:cubicBezTo>
                          <a:pt x="340463" y="13491"/>
                          <a:pt x="319489" y="25706"/>
                          <a:pt x="297455" y="33051"/>
                        </a:cubicBezTo>
                        <a:cubicBezTo>
                          <a:pt x="286438" y="36723"/>
                          <a:pt x="274067" y="37626"/>
                          <a:pt x="264404" y="44068"/>
                        </a:cubicBezTo>
                        <a:cubicBezTo>
                          <a:pt x="221691" y="72543"/>
                          <a:pt x="243915" y="61914"/>
                          <a:pt x="198303" y="77118"/>
                        </a:cubicBezTo>
                        <a:cubicBezTo>
                          <a:pt x="187286" y="84463"/>
                          <a:pt x="177096" y="93231"/>
                          <a:pt x="165253" y="99152"/>
                        </a:cubicBezTo>
                        <a:cubicBezTo>
                          <a:pt x="74016" y="144771"/>
                          <a:pt x="193884" y="69050"/>
                          <a:pt x="99151" y="132202"/>
                        </a:cubicBezTo>
                        <a:cubicBezTo>
                          <a:pt x="44456" y="214249"/>
                          <a:pt x="114746" y="113491"/>
                          <a:pt x="44067" y="198304"/>
                        </a:cubicBezTo>
                        <a:cubicBezTo>
                          <a:pt x="-25432" y="281701"/>
                          <a:pt x="64110" y="189275"/>
                          <a:pt x="0" y="25338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xmlns="" id="{2FFCE853-3103-48C6-B4DF-6A878912E9EA}"/>
              </a:ext>
            </a:extLst>
          </p:cNvPr>
          <p:cNvSpPr txBox="1"/>
          <p:nvPr/>
        </p:nvSpPr>
        <p:spPr>
          <a:xfrm>
            <a:off x="7613430" y="4007399"/>
            <a:ext cx="550151" cy="369332"/>
          </a:xfrm>
          <a:prstGeom prst="rect">
            <a:avLst/>
          </a:prstGeom>
          <a:solidFill>
            <a:schemeClr val="bg1"/>
          </a:solidFill>
          <a:ln w="15875" cap="rnd">
            <a:solidFill>
              <a:schemeClr val="accent1"/>
            </a:solidFill>
          </a:ln>
        </p:spPr>
        <p:txBody>
          <a:bodyPr wrap="none" rtlCol="0">
            <a:spAutoFit/>
          </a:bodyPr>
          <a:lstStyle/>
          <a:p>
            <a:r>
              <a:rPr lang="en-GB" b="1" dirty="0"/>
              <a:t>ZIZ</a:t>
            </a:r>
          </a:p>
        </p:txBody>
      </p:sp>
      <p:sp>
        <p:nvSpPr>
          <p:cNvPr id="13" name="TextBox 12">
            <a:extLst>
              <a:ext uri="{FF2B5EF4-FFF2-40B4-BE49-F238E27FC236}">
                <a16:creationId xmlns:a16="http://schemas.microsoft.com/office/drawing/2014/main" xmlns="" id="{CDDB46E1-2F10-4B3C-B86F-D23432D7E1A3}"/>
              </a:ext>
            </a:extLst>
          </p:cNvPr>
          <p:cNvSpPr txBox="1"/>
          <p:nvPr/>
        </p:nvSpPr>
        <p:spPr>
          <a:xfrm>
            <a:off x="85345" y="1560576"/>
            <a:ext cx="6010656" cy="5262979"/>
          </a:xfrm>
          <a:prstGeom prst="rect">
            <a:avLst/>
          </a:prstGeom>
          <a:solidFill>
            <a:schemeClr val="bg1"/>
          </a:solidFill>
          <a:ln w="25400" cap="rnd">
            <a:solidFill>
              <a:schemeClr val="accent1"/>
            </a:solidFill>
          </a:ln>
        </p:spPr>
        <p:txBody>
          <a:bodyPr wrap="square" rtlCol="0">
            <a:spAutoFit/>
          </a:bodyPr>
          <a:lstStyle/>
          <a:p>
            <a:r>
              <a:rPr lang="en-GB" sz="2400" baseline="30000" dirty="0"/>
              <a:t>24 </a:t>
            </a:r>
            <a:r>
              <a:rPr lang="en-GB" sz="2400" dirty="0"/>
              <a:t>When the men of Judah came to the place that overlooks the desert and looked towards the vast army, they saw only dead bodies lying on the ground; no one had escaped. </a:t>
            </a:r>
            <a:r>
              <a:rPr lang="en-GB" sz="2400" baseline="30000" dirty="0"/>
              <a:t>25 </a:t>
            </a:r>
            <a:r>
              <a:rPr lang="en-GB" sz="2400" dirty="0"/>
              <a:t>So Jehoshaphat and his men went to carry off their plunder, and they found among them a great amount of equipment and clothing and also articles of value – more than they could take away. There was so much plunder that it took three days to collect it. </a:t>
            </a:r>
            <a:r>
              <a:rPr lang="en-GB" sz="2400" baseline="30000" dirty="0"/>
              <a:t>26 </a:t>
            </a:r>
            <a:r>
              <a:rPr lang="en-GB" sz="2400" dirty="0"/>
              <a:t>On the fourth day they assembled in the Valley of </a:t>
            </a:r>
            <a:r>
              <a:rPr lang="en-GB" sz="2400" dirty="0" err="1"/>
              <a:t>Berakah</a:t>
            </a:r>
            <a:r>
              <a:rPr lang="en-GB" sz="2400" dirty="0"/>
              <a:t>, where they praised the </a:t>
            </a:r>
            <a:r>
              <a:rPr lang="en-GB" sz="2400" cap="small" dirty="0">
                <a:effectLst/>
              </a:rPr>
              <a:t>Lord</a:t>
            </a:r>
            <a:r>
              <a:rPr lang="en-GB" sz="2400" dirty="0"/>
              <a:t>.</a:t>
            </a:r>
          </a:p>
        </p:txBody>
      </p:sp>
    </p:spTree>
    <p:extLst>
      <p:ext uri="{BB962C8B-B14F-4D97-AF65-F5344CB8AC3E}">
        <p14:creationId xmlns:p14="http://schemas.microsoft.com/office/powerpoint/2010/main" xmlns="" val="760729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A686E86-EABE-48F7-9D5B-E40C0081A743}"/>
              </a:ext>
            </a:extLst>
          </p:cNvPr>
          <p:cNvPicPr>
            <a:picLocks noChangeAspect="1"/>
          </p:cNvPicPr>
          <p:nvPr/>
        </p:nvPicPr>
        <p:blipFill rotWithShape="1">
          <a:blip r:embed="rId2" cstate="print"/>
          <a:srcRect t="11784" r="17674" b="5891"/>
          <a:stretch/>
        </p:blipFill>
        <p:spPr>
          <a:xfrm>
            <a:off x="7028" y="1"/>
            <a:ext cx="12192000" cy="6857999"/>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7" name="TextBox 6">
            <a:extLst>
              <a:ext uri="{FF2B5EF4-FFF2-40B4-BE49-F238E27FC236}">
                <a16:creationId xmlns:a16="http://schemas.microsoft.com/office/drawing/2014/main" xmlns="" id="{5AC98863-39C5-45BD-BEFE-A07DB9C2B5FE}"/>
              </a:ext>
            </a:extLst>
          </p:cNvPr>
          <p:cNvSpPr txBox="1"/>
          <p:nvPr/>
        </p:nvSpPr>
        <p:spPr>
          <a:xfrm>
            <a:off x="5659019" y="922263"/>
            <a:ext cx="1524776" cy="369332"/>
          </a:xfrm>
          <a:prstGeom prst="rect">
            <a:avLst/>
          </a:prstGeom>
          <a:solidFill>
            <a:schemeClr val="bg1"/>
          </a:solidFill>
          <a:ln w="15875" cap="rnd">
            <a:solidFill>
              <a:schemeClr val="accent1"/>
            </a:solidFill>
          </a:ln>
        </p:spPr>
        <p:txBody>
          <a:bodyPr wrap="none" rtlCol="0">
            <a:spAutoFit/>
          </a:bodyPr>
          <a:lstStyle/>
          <a:p>
            <a:r>
              <a:rPr lang="en-GB" b="1" dirty="0"/>
              <a:t>JERUSALEM</a:t>
            </a:r>
          </a:p>
        </p:txBody>
      </p:sp>
      <p:sp>
        <p:nvSpPr>
          <p:cNvPr id="8" name="TextBox 7">
            <a:extLst>
              <a:ext uri="{FF2B5EF4-FFF2-40B4-BE49-F238E27FC236}">
                <a16:creationId xmlns:a16="http://schemas.microsoft.com/office/drawing/2014/main" xmlns="" id="{11CE4773-BB64-4BDF-8E18-C84E15CE896C}"/>
              </a:ext>
            </a:extLst>
          </p:cNvPr>
          <p:cNvSpPr txBox="1"/>
          <p:nvPr/>
        </p:nvSpPr>
        <p:spPr>
          <a:xfrm>
            <a:off x="10783580" y="5827924"/>
            <a:ext cx="890628" cy="369332"/>
          </a:xfrm>
          <a:prstGeom prst="rect">
            <a:avLst/>
          </a:prstGeom>
          <a:solidFill>
            <a:schemeClr val="bg1"/>
          </a:solidFill>
          <a:ln w="15875" cap="rnd">
            <a:solidFill>
              <a:schemeClr val="accent1"/>
            </a:solidFill>
          </a:ln>
        </p:spPr>
        <p:txBody>
          <a:bodyPr wrap="none" rtlCol="0">
            <a:spAutoFit/>
          </a:bodyPr>
          <a:lstStyle/>
          <a:p>
            <a:r>
              <a:rPr lang="en-GB" b="1" dirty="0"/>
              <a:t>MOAB</a:t>
            </a:r>
          </a:p>
        </p:txBody>
      </p:sp>
      <p:sp>
        <p:nvSpPr>
          <p:cNvPr id="9" name="TextBox 8">
            <a:extLst>
              <a:ext uri="{FF2B5EF4-FFF2-40B4-BE49-F238E27FC236}">
                <a16:creationId xmlns:a16="http://schemas.microsoft.com/office/drawing/2014/main" xmlns="" id="{C17B0FBF-9C0A-4718-A6EB-767DF9E21FB0}"/>
              </a:ext>
            </a:extLst>
          </p:cNvPr>
          <p:cNvSpPr txBox="1"/>
          <p:nvPr/>
        </p:nvSpPr>
        <p:spPr>
          <a:xfrm>
            <a:off x="11093621" y="971573"/>
            <a:ext cx="1098378" cy="369332"/>
          </a:xfrm>
          <a:prstGeom prst="rect">
            <a:avLst/>
          </a:prstGeom>
          <a:solidFill>
            <a:schemeClr val="bg1"/>
          </a:solidFill>
          <a:ln w="15875" cap="rnd">
            <a:solidFill>
              <a:schemeClr val="accent1"/>
            </a:solidFill>
          </a:ln>
        </p:spPr>
        <p:txBody>
          <a:bodyPr wrap="none" rtlCol="0">
            <a:spAutoFit/>
          </a:bodyPr>
          <a:lstStyle/>
          <a:p>
            <a:r>
              <a:rPr lang="en-GB" b="1" dirty="0"/>
              <a:t>AMMON</a:t>
            </a:r>
          </a:p>
        </p:txBody>
      </p:sp>
      <p:sp>
        <p:nvSpPr>
          <p:cNvPr id="10" name="TextBox 9">
            <a:extLst>
              <a:ext uri="{FF2B5EF4-FFF2-40B4-BE49-F238E27FC236}">
                <a16:creationId xmlns:a16="http://schemas.microsoft.com/office/drawing/2014/main" xmlns="" id="{DFC22290-1827-4F30-AF2F-E8E9E17B1153}"/>
              </a:ext>
            </a:extLst>
          </p:cNvPr>
          <p:cNvSpPr txBox="1"/>
          <p:nvPr/>
        </p:nvSpPr>
        <p:spPr>
          <a:xfrm>
            <a:off x="7008587" y="4401757"/>
            <a:ext cx="1140056" cy="369332"/>
          </a:xfrm>
          <a:prstGeom prst="rect">
            <a:avLst/>
          </a:prstGeom>
          <a:solidFill>
            <a:schemeClr val="bg1"/>
          </a:solidFill>
          <a:ln w="15875" cap="rnd">
            <a:solidFill>
              <a:schemeClr val="accent1"/>
            </a:solidFill>
          </a:ln>
        </p:spPr>
        <p:txBody>
          <a:bodyPr wrap="none" rtlCol="0">
            <a:spAutoFit/>
          </a:bodyPr>
          <a:lstStyle/>
          <a:p>
            <a:r>
              <a:rPr lang="en-GB" b="1" dirty="0"/>
              <a:t>EN GEDI</a:t>
            </a:r>
          </a:p>
        </p:txBody>
      </p:sp>
      <p:sp>
        <p:nvSpPr>
          <p:cNvPr id="11" name="Freeform: Shape 10">
            <a:extLst>
              <a:ext uri="{FF2B5EF4-FFF2-40B4-BE49-F238E27FC236}">
                <a16:creationId xmlns:a16="http://schemas.microsoft.com/office/drawing/2014/main" xmlns="" id="{771285DF-F4A8-4831-BC40-ACD4FEB6A3A2}"/>
              </a:ext>
            </a:extLst>
          </p:cNvPr>
          <p:cNvSpPr/>
          <p:nvPr/>
        </p:nvSpPr>
        <p:spPr>
          <a:xfrm>
            <a:off x="6940627" y="661131"/>
            <a:ext cx="1850833" cy="3756752"/>
          </a:xfrm>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extrusionOk="0">
                <a:moveTo>
                  <a:pt x="925416" y="3756752"/>
                </a:moveTo>
                <a:cubicBezTo>
                  <a:pt x="940416" y="3631650"/>
                  <a:pt x="929887" y="3489868"/>
                  <a:pt x="914400" y="3360145"/>
                </a:cubicBezTo>
                <a:cubicBezTo>
                  <a:pt x="912745" y="3336979"/>
                  <a:pt x="892366" y="3294043"/>
                  <a:pt x="892366" y="3294043"/>
                </a:cubicBezTo>
                <a:cubicBezTo>
                  <a:pt x="890829" y="2956197"/>
                  <a:pt x="861033" y="3071496"/>
                  <a:pt x="925416" y="2886419"/>
                </a:cubicBezTo>
                <a:cubicBezTo>
                  <a:pt x="927451" y="2876456"/>
                  <a:pt x="931548" y="2863649"/>
                  <a:pt x="936433" y="2853369"/>
                </a:cubicBezTo>
                <a:cubicBezTo>
                  <a:pt x="949387" y="2827322"/>
                  <a:pt x="972885" y="2810453"/>
                  <a:pt x="980501" y="2787268"/>
                </a:cubicBezTo>
                <a:cubicBezTo>
                  <a:pt x="986399" y="2768449"/>
                  <a:pt x="1018799" y="2743442"/>
                  <a:pt x="1024568" y="2721166"/>
                </a:cubicBezTo>
                <a:cubicBezTo>
                  <a:pt x="1033707" y="2712814"/>
                  <a:pt x="1046931" y="2710197"/>
                  <a:pt x="1057619" y="2699133"/>
                </a:cubicBezTo>
                <a:cubicBezTo>
                  <a:pt x="1065264" y="2688611"/>
                  <a:pt x="1073782" y="2676027"/>
                  <a:pt x="1079653" y="2666082"/>
                </a:cubicBezTo>
                <a:cubicBezTo>
                  <a:pt x="1089086" y="2644858"/>
                  <a:pt x="1101686" y="2599981"/>
                  <a:pt x="1101686" y="2599981"/>
                </a:cubicBezTo>
                <a:cubicBezTo>
                  <a:pt x="1085821" y="2507402"/>
                  <a:pt x="1106710" y="2556194"/>
                  <a:pt x="1068636" y="2456761"/>
                </a:cubicBezTo>
                <a:cubicBezTo>
                  <a:pt x="1065286" y="2445932"/>
                  <a:pt x="1062688" y="2432157"/>
                  <a:pt x="1057619" y="2423711"/>
                </a:cubicBezTo>
                <a:cubicBezTo>
                  <a:pt x="1047495" y="2410059"/>
                  <a:pt x="1044007" y="2398437"/>
                  <a:pt x="1035585" y="2390660"/>
                </a:cubicBezTo>
                <a:cubicBezTo>
                  <a:pt x="1032655" y="2374416"/>
                  <a:pt x="1030036" y="2360893"/>
                  <a:pt x="1024568" y="2346593"/>
                </a:cubicBezTo>
                <a:cubicBezTo>
                  <a:pt x="1021718" y="2334719"/>
                  <a:pt x="1013019" y="2325518"/>
                  <a:pt x="1013551" y="2313542"/>
                </a:cubicBezTo>
                <a:cubicBezTo>
                  <a:pt x="1012142" y="2283258"/>
                  <a:pt x="1021273" y="2247221"/>
                  <a:pt x="1024568" y="2214390"/>
                </a:cubicBezTo>
                <a:cubicBezTo>
                  <a:pt x="1022131" y="2171591"/>
                  <a:pt x="1038364" y="2142182"/>
                  <a:pt x="1046602" y="2104222"/>
                </a:cubicBezTo>
                <a:cubicBezTo>
                  <a:pt x="1049473" y="2094353"/>
                  <a:pt x="1053022" y="2079769"/>
                  <a:pt x="1057619" y="2071171"/>
                </a:cubicBezTo>
                <a:cubicBezTo>
                  <a:pt x="1064550" y="2059465"/>
                  <a:pt x="1069658" y="2049112"/>
                  <a:pt x="1079653" y="2038121"/>
                </a:cubicBezTo>
                <a:cubicBezTo>
                  <a:pt x="1081697" y="2029406"/>
                  <a:pt x="1084057" y="2015015"/>
                  <a:pt x="1090669" y="2005070"/>
                </a:cubicBezTo>
                <a:cubicBezTo>
                  <a:pt x="1097131" y="1991105"/>
                  <a:pt x="1105645" y="1987563"/>
                  <a:pt x="1112703" y="1972019"/>
                </a:cubicBezTo>
                <a:cubicBezTo>
                  <a:pt x="1123109" y="1955290"/>
                  <a:pt x="1118958" y="1936450"/>
                  <a:pt x="1123720" y="1916935"/>
                </a:cubicBezTo>
                <a:cubicBezTo>
                  <a:pt x="1127543" y="1893544"/>
                  <a:pt x="1136958" y="1874491"/>
                  <a:pt x="1145754" y="1850834"/>
                </a:cubicBezTo>
                <a:cubicBezTo>
                  <a:pt x="1144744" y="1827341"/>
                  <a:pt x="1169232" y="1795257"/>
                  <a:pt x="1178804" y="1751682"/>
                </a:cubicBezTo>
                <a:cubicBezTo>
                  <a:pt x="1206940" y="1651244"/>
                  <a:pt x="1171987" y="1822622"/>
                  <a:pt x="1200838" y="1674564"/>
                </a:cubicBezTo>
                <a:cubicBezTo>
                  <a:pt x="1202175" y="1650970"/>
                  <a:pt x="1220154" y="1627481"/>
                  <a:pt x="1222872" y="1608463"/>
                </a:cubicBezTo>
                <a:cubicBezTo>
                  <a:pt x="1220678" y="1581165"/>
                  <a:pt x="1247926" y="1536989"/>
                  <a:pt x="1255922" y="1509311"/>
                </a:cubicBezTo>
                <a:cubicBezTo>
                  <a:pt x="1257991" y="1499320"/>
                  <a:pt x="1259840" y="1480969"/>
                  <a:pt x="1266939" y="1476260"/>
                </a:cubicBezTo>
                <a:cubicBezTo>
                  <a:pt x="1278452" y="1468438"/>
                  <a:pt x="1293853" y="1462238"/>
                  <a:pt x="1299990" y="1454227"/>
                </a:cubicBezTo>
                <a:cubicBezTo>
                  <a:pt x="1309351" y="1426041"/>
                  <a:pt x="1312300" y="1410975"/>
                  <a:pt x="1322024" y="1388125"/>
                </a:cubicBezTo>
                <a:cubicBezTo>
                  <a:pt x="1328568" y="1375518"/>
                  <a:pt x="1339514" y="1366302"/>
                  <a:pt x="1344057" y="1355075"/>
                </a:cubicBezTo>
                <a:cubicBezTo>
                  <a:pt x="1351409" y="1344327"/>
                  <a:pt x="1349706" y="1332219"/>
                  <a:pt x="1355074" y="1322024"/>
                </a:cubicBezTo>
                <a:cubicBezTo>
                  <a:pt x="1364497" y="1308932"/>
                  <a:pt x="1374723" y="1303583"/>
                  <a:pt x="1388125" y="1288974"/>
                </a:cubicBezTo>
                <a:cubicBezTo>
                  <a:pt x="1393230" y="1260166"/>
                  <a:pt x="1417535" y="1212593"/>
                  <a:pt x="1421175" y="1189822"/>
                </a:cubicBezTo>
                <a:cubicBezTo>
                  <a:pt x="1426497" y="1179326"/>
                  <a:pt x="1430813" y="1165379"/>
                  <a:pt x="1432192" y="1156771"/>
                </a:cubicBezTo>
                <a:cubicBezTo>
                  <a:pt x="1430876" y="1146412"/>
                  <a:pt x="1442891" y="1133778"/>
                  <a:pt x="1443209" y="1112704"/>
                </a:cubicBezTo>
                <a:cubicBezTo>
                  <a:pt x="1455693" y="987077"/>
                  <a:pt x="1447921" y="1038463"/>
                  <a:pt x="1476260" y="947451"/>
                </a:cubicBezTo>
                <a:cubicBezTo>
                  <a:pt x="1479626" y="931868"/>
                  <a:pt x="1487056" y="921782"/>
                  <a:pt x="1487277" y="914400"/>
                </a:cubicBezTo>
                <a:cubicBezTo>
                  <a:pt x="1491698" y="903286"/>
                  <a:pt x="1492610" y="890632"/>
                  <a:pt x="1498293" y="881349"/>
                </a:cubicBezTo>
                <a:cubicBezTo>
                  <a:pt x="1505923" y="870328"/>
                  <a:pt x="1512828" y="855301"/>
                  <a:pt x="1520327" y="848299"/>
                </a:cubicBezTo>
                <a:cubicBezTo>
                  <a:pt x="1546144" y="816941"/>
                  <a:pt x="1552846" y="816337"/>
                  <a:pt x="1586428" y="793215"/>
                </a:cubicBezTo>
                <a:cubicBezTo>
                  <a:pt x="1613849" y="726970"/>
                  <a:pt x="1578961" y="791528"/>
                  <a:pt x="1630496" y="727113"/>
                </a:cubicBezTo>
                <a:cubicBezTo>
                  <a:pt x="1753039" y="570089"/>
                  <a:pt x="1623118" y="718015"/>
                  <a:pt x="1707614" y="638978"/>
                </a:cubicBezTo>
                <a:cubicBezTo>
                  <a:pt x="1719689" y="627496"/>
                  <a:pt x="1730383" y="615171"/>
                  <a:pt x="1740665" y="605928"/>
                </a:cubicBezTo>
                <a:cubicBezTo>
                  <a:pt x="1751033" y="595382"/>
                  <a:pt x="1755118" y="581071"/>
                  <a:pt x="1762698" y="572877"/>
                </a:cubicBezTo>
                <a:cubicBezTo>
                  <a:pt x="1771220" y="563791"/>
                  <a:pt x="1784227" y="565362"/>
                  <a:pt x="1795749" y="561860"/>
                </a:cubicBezTo>
                <a:cubicBezTo>
                  <a:pt x="1828486" y="512894"/>
                  <a:pt x="1815331" y="545176"/>
                  <a:pt x="1839816" y="462708"/>
                </a:cubicBezTo>
                <a:cubicBezTo>
                  <a:pt x="1842158" y="453041"/>
                  <a:pt x="1845676" y="445689"/>
                  <a:pt x="1850833" y="429658"/>
                </a:cubicBezTo>
                <a:cubicBezTo>
                  <a:pt x="1852017" y="340045"/>
                  <a:pt x="1853836" y="295892"/>
                  <a:pt x="1839816" y="209321"/>
                </a:cubicBezTo>
                <a:cubicBezTo>
                  <a:pt x="1841679" y="196450"/>
                  <a:pt x="1835329" y="181363"/>
                  <a:pt x="1828800" y="176270"/>
                </a:cubicBezTo>
                <a:cubicBezTo>
                  <a:pt x="1817413" y="163337"/>
                  <a:pt x="1799899" y="169917"/>
                  <a:pt x="1784732" y="165253"/>
                </a:cubicBezTo>
                <a:cubicBezTo>
                  <a:pt x="1759895" y="161828"/>
                  <a:pt x="1745315" y="148594"/>
                  <a:pt x="1718631" y="143219"/>
                </a:cubicBezTo>
                <a:cubicBezTo>
                  <a:pt x="1701341" y="140939"/>
                  <a:pt x="1696473" y="132087"/>
                  <a:pt x="1685580" y="132202"/>
                </a:cubicBezTo>
                <a:cubicBezTo>
                  <a:pt x="1674384" y="132875"/>
                  <a:pt x="1659320" y="122944"/>
                  <a:pt x="1652530" y="121186"/>
                </a:cubicBezTo>
                <a:cubicBezTo>
                  <a:pt x="1644327" y="108388"/>
                  <a:pt x="1644311" y="94781"/>
                  <a:pt x="1630496" y="88135"/>
                </a:cubicBezTo>
                <a:cubicBezTo>
                  <a:pt x="1616734" y="79846"/>
                  <a:pt x="1605920" y="77843"/>
                  <a:pt x="1586428" y="77118"/>
                </a:cubicBezTo>
                <a:cubicBezTo>
                  <a:pt x="1456382" y="51338"/>
                  <a:pt x="1366044" y="94236"/>
                  <a:pt x="1200838" y="88135"/>
                </a:cubicBezTo>
                <a:cubicBezTo>
                  <a:pt x="1108840" y="85130"/>
                  <a:pt x="1032296" y="81703"/>
                  <a:pt x="947450" y="77118"/>
                </a:cubicBezTo>
                <a:cubicBezTo>
                  <a:pt x="925673" y="76282"/>
                  <a:pt x="900402" y="60461"/>
                  <a:pt x="881349" y="55084"/>
                </a:cubicBezTo>
                <a:cubicBezTo>
                  <a:pt x="864903" y="51583"/>
                  <a:pt x="853805" y="49540"/>
                  <a:pt x="837281" y="44068"/>
                </a:cubicBezTo>
                <a:cubicBezTo>
                  <a:pt x="824582" y="39297"/>
                  <a:pt x="816535" y="34871"/>
                  <a:pt x="804231" y="33051"/>
                </a:cubicBezTo>
                <a:cubicBezTo>
                  <a:pt x="560680" y="-15324"/>
                  <a:pt x="703249" y="35555"/>
                  <a:pt x="605927" y="0"/>
                </a:cubicBezTo>
                <a:cubicBezTo>
                  <a:pt x="514314" y="10920"/>
                  <a:pt x="438589" y="15800"/>
                  <a:pt x="363556" y="11017"/>
                </a:cubicBezTo>
                <a:cubicBezTo>
                  <a:pt x="342996" y="11698"/>
                  <a:pt x="319759" y="30808"/>
                  <a:pt x="297455" y="33051"/>
                </a:cubicBezTo>
                <a:cubicBezTo>
                  <a:pt x="286444" y="39463"/>
                  <a:pt x="272440" y="38228"/>
                  <a:pt x="264404" y="44068"/>
                </a:cubicBezTo>
                <a:cubicBezTo>
                  <a:pt x="225214" y="68161"/>
                  <a:pt x="237693" y="62673"/>
                  <a:pt x="198303" y="77118"/>
                </a:cubicBezTo>
                <a:cubicBezTo>
                  <a:pt x="184851" y="84319"/>
                  <a:pt x="174913" y="92928"/>
                  <a:pt x="165253" y="99152"/>
                </a:cubicBezTo>
                <a:cubicBezTo>
                  <a:pt x="54153" y="156602"/>
                  <a:pt x="182891" y="86179"/>
                  <a:pt x="99151" y="132202"/>
                </a:cubicBezTo>
                <a:cubicBezTo>
                  <a:pt x="41532" y="203167"/>
                  <a:pt x="117709" y="123725"/>
                  <a:pt x="44067" y="198304"/>
                </a:cubicBezTo>
                <a:cubicBezTo>
                  <a:pt x="-22735" y="275291"/>
                  <a:pt x="75809" y="201986"/>
                  <a:pt x="0" y="253388"/>
                </a:cubicBezTo>
              </a:path>
            </a:pathLst>
          </a:custGeom>
          <a:noFill/>
          <a:ln w="76200">
            <a:solidFill>
              <a:srgbClr val="0070C0"/>
            </a:solidFill>
            <a:prstDash val="sysDash"/>
            <a:extLst>
              <a:ext uri="{C807C97D-BFC1-408E-A445-0C87EB9F89A2}">
                <ask:lineSketchStyleProps xmlns:ask="http://schemas.microsoft.com/office/drawing/2018/sketchyshapes" xmlns="" sd="142042464">
                  <a:custGeom>
                    <a:avLst/>
                    <a:gdLst>
                      <a:gd name="connsiteX0" fmla="*/ 925416 w 1850833"/>
                      <a:gd name="connsiteY0" fmla="*/ 3756752 h 3756752"/>
                      <a:gd name="connsiteX1" fmla="*/ 914400 w 1850833"/>
                      <a:gd name="connsiteY1" fmla="*/ 3360145 h 3756752"/>
                      <a:gd name="connsiteX2" fmla="*/ 892366 w 1850833"/>
                      <a:gd name="connsiteY2" fmla="*/ 3294043 h 3756752"/>
                      <a:gd name="connsiteX3" fmla="*/ 925416 w 1850833"/>
                      <a:gd name="connsiteY3" fmla="*/ 2886419 h 3756752"/>
                      <a:gd name="connsiteX4" fmla="*/ 936433 w 1850833"/>
                      <a:gd name="connsiteY4" fmla="*/ 2853369 h 3756752"/>
                      <a:gd name="connsiteX5" fmla="*/ 980501 w 1850833"/>
                      <a:gd name="connsiteY5" fmla="*/ 2787268 h 3756752"/>
                      <a:gd name="connsiteX6" fmla="*/ 1024568 w 1850833"/>
                      <a:gd name="connsiteY6" fmla="*/ 2721166 h 3756752"/>
                      <a:gd name="connsiteX7" fmla="*/ 1057619 w 1850833"/>
                      <a:gd name="connsiteY7" fmla="*/ 2699133 h 3756752"/>
                      <a:gd name="connsiteX8" fmla="*/ 1079653 w 1850833"/>
                      <a:gd name="connsiteY8" fmla="*/ 2666082 h 3756752"/>
                      <a:gd name="connsiteX9" fmla="*/ 1101686 w 1850833"/>
                      <a:gd name="connsiteY9" fmla="*/ 2599981 h 3756752"/>
                      <a:gd name="connsiteX10" fmla="*/ 1068636 w 1850833"/>
                      <a:gd name="connsiteY10" fmla="*/ 2456761 h 3756752"/>
                      <a:gd name="connsiteX11" fmla="*/ 1057619 w 1850833"/>
                      <a:gd name="connsiteY11" fmla="*/ 2423711 h 3756752"/>
                      <a:gd name="connsiteX12" fmla="*/ 1035585 w 1850833"/>
                      <a:gd name="connsiteY12" fmla="*/ 2390660 h 3756752"/>
                      <a:gd name="connsiteX13" fmla="*/ 1024568 w 1850833"/>
                      <a:gd name="connsiteY13" fmla="*/ 2346593 h 3756752"/>
                      <a:gd name="connsiteX14" fmla="*/ 1013551 w 1850833"/>
                      <a:gd name="connsiteY14" fmla="*/ 2313542 h 3756752"/>
                      <a:gd name="connsiteX15" fmla="*/ 1024568 w 1850833"/>
                      <a:gd name="connsiteY15" fmla="*/ 2214390 h 3756752"/>
                      <a:gd name="connsiteX16" fmla="*/ 1046602 w 1850833"/>
                      <a:gd name="connsiteY16" fmla="*/ 2104222 h 3756752"/>
                      <a:gd name="connsiteX17" fmla="*/ 1057619 w 1850833"/>
                      <a:gd name="connsiteY17" fmla="*/ 2071171 h 3756752"/>
                      <a:gd name="connsiteX18" fmla="*/ 1079653 w 1850833"/>
                      <a:gd name="connsiteY18" fmla="*/ 2038121 h 3756752"/>
                      <a:gd name="connsiteX19" fmla="*/ 1090669 w 1850833"/>
                      <a:gd name="connsiteY19" fmla="*/ 2005070 h 3756752"/>
                      <a:gd name="connsiteX20" fmla="*/ 1112703 w 1850833"/>
                      <a:gd name="connsiteY20" fmla="*/ 1972019 h 3756752"/>
                      <a:gd name="connsiteX21" fmla="*/ 1123720 w 1850833"/>
                      <a:gd name="connsiteY21" fmla="*/ 1916935 h 3756752"/>
                      <a:gd name="connsiteX22" fmla="*/ 1145754 w 1850833"/>
                      <a:gd name="connsiteY22" fmla="*/ 1850834 h 3756752"/>
                      <a:gd name="connsiteX23" fmla="*/ 1178804 w 1850833"/>
                      <a:gd name="connsiteY23" fmla="*/ 1751682 h 3756752"/>
                      <a:gd name="connsiteX24" fmla="*/ 1200838 w 1850833"/>
                      <a:gd name="connsiteY24" fmla="*/ 1674564 h 3756752"/>
                      <a:gd name="connsiteX25" fmla="*/ 1222872 w 1850833"/>
                      <a:gd name="connsiteY25" fmla="*/ 1608463 h 3756752"/>
                      <a:gd name="connsiteX26" fmla="*/ 1255922 w 1850833"/>
                      <a:gd name="connsiteY26" fmla="*/ 1509311 h 3756752"/>
                      <a:gd name="connsiteX27" fmla="*/ 1266939 w 1850833"/>
                      <a:gd name="connsiteY27" fmla="*/ 1476260 h 3756752"/>
                      <a:gd name="connsiteX28" fmla="*/ 1299990 w 1850833"/>
                      <a:gd name="connsiteY28" fmla="*/ 1454227 h 3756752"/>
                      <a:gd name="connsiteX29" fmla="*/ 1322024 w 1850833"/>
                      <a:gd name="connsiteY29" fmla="*/ 1388125 h 3756752"/>
                      <a:gd name="connsiteX30" fmla="*/ 1344057 w 1850833"/>
                      <a:gd name="connsiteY30" fmla="*/ 1355075 h 3756752"/>
                      <a:gd name="connsiteX31" fmla="*/ 1355074 w 1850833"/>
                      <a:gd name="connsiteY31" fmla="*/ 1322024 h 3756752"/>
                      <a:gd name="connsiteX32" fmla="*/ 1388125 w 1850833"/>
                      <a:gd name="connsiteY32" fmla="*/ 1288974 h 3756752"/>
                      <a:gd name="connsiteX33" fmla="*/ 1421175 w 1850833"/>
                      <a:gd name="connsiteY33" fmla="*/ 1189822 h 3756752"/>
                      <a:gd name="connsiteX34" fmla="*/ 1432192 w 1850833"/>
                      <a:gd name="connsiteY34" fmla="*/ 1156771 h 3756752"/>
                      <a:gd name="connsiteX35" fmla="*/ 1443209 w 1850833"/>
                      <a:gd name="connsiteY35" fmla="*/ 1112704 h 3756752"/>
                      <a:gd name="connsiteX36" fmla="*/ 1476260 w 1850833"/>
                      <a:gd name="connsiteY36" fmla="*/ 947451 h 3756752"/>
                      <a:gd name="connsiteX37" fmla="*/ 1487277 w 1850833"/>
                      <a:gd name="connsiteY37" fmla="*/ 914400 h 3756752"/>
                      <a:gd name="connsiteX38" fmla="*/ 1498293 w 1850833"/>
                      <a:gd name="connsiteY38" fmla="*/ 881349 h 3756752"/>
                      <a:gd name="connsiteX39" fmla="*/ 1520327 w 1850833"/>
                      <a:gd name="connsiteY39" fmla="*/ 848299 h 3756752"/>
                      <a:gd name="connsiteX40" fmla="*/ 1586428 w 1850833"/>
                      <a:gd name="connsiteY40" fmla="*/ 793215 h 3756752"/>
                      <a:gd name="connsiteX41" fmla="*/ 1630496 w 1850833"/>
                      <a:gd name="connsiteY41" fmla="*/ 727113 h 3756752"/>
                      <a:gd name="connsiteX42" fmla="*/ 1707614 w 1850833"/>
                      <a:gd name="connsiteY42" fmla="*/ 638978 h 3756752"/>
                      <a:gd name="connsiteX43" fmla="*/ 1740665 w 1850833"/>
                      <a:gd name="connsiteY43" fmla="*/ 605928 h 3756752"/>
                      <a:gd name="connsiteX44" fmla="*/ 1762698 w 1850833"/>
                      <a:gd name="connsiteY44" fmla="*/ 572877 h 3756752"/>
                      <a:gd name="connsiteX45" fmla="*/ 1795749 w 1850833"/>
                      <a:gd name="connsiteY45" fmla="*/ 561860 h 3756752"/>
                      <a:gd name="connsiteX46" fmla="*/ 1839816 w 1850833"/>
                      <a:gd name="connsiteY46" fmla="*/ 462708 h 3756752"/>
                      <a:gd name="connsiteX47" fmla="*/ 1850833 w 1850833"/>
                      <a:gd name="connsiteY47" fmla="*/ 429658 h 3756752"/>
                      <a:gd name="connsiteX48" fmla="*/ 1839816 w 1850833"/>
                      <a:gd name="connsiteY48" fmla="*/ 209321 h 3756752"/>
                      <a:gd name="connsiteX49" fmla="*/ 1828800 w 1850833"/>
                      <a:gd name="connsiteY49" fmla="*/ 176270 h 3756752"/>
                      <a:gd name="connsiteX50" fmla="*/ 1784732 w 1850833"/>
                      <a:gd name="connsiteY50" fmla="*/ 165253 h 3756752"/>
                      <a:gd name="connsiteX51" fmla="*/ 1718631 w 1850833"/>
                      <a:gd name="connsiteY51" fmla="*/ 143219 h 3756752"/>
                      <a:gd name="connsiteX52" fmla="*/ 1685580 w 1850833"/>
                      <a:gd name="connsiteY52" fmla="*/ 132202 h 3756752"/>
                      <a:gd name="connsiteX53" fmla="*/ 1652530 w 1850833"/>
                      <a:gd name="connsiteY53" fmla="*/ 121186 h 3756752"/>
                      <a:gd name="connsiteX54" fmla="*/ 1630496 w 1850833"/>
                      <a:gd name="connsiteY54" fmla="*/ 88135 h 3756752"/>
                      <a:gd name="connsiteX55" fmla="*/ 1586428 w 1850833"/>
                      <a:gd name="connsiteY55" fmla="*/ 77118 h 3756752"/>
                      <a:gd name="connsiteX56" fmla="*/ 1200838 w 1850833"/>
                      <a:gd name="connsiteY56" fmla="*/ 88135 h 3756752"/>
                      <a:gd name="connsiteX57" fmla="*/ 947450 w 1850833"/>
                      <a:gd name="connsiteY57" fmla="*/ 77118 h 3756752"/>
                      <a:gd name="connsiteX58" fmla="*/ 881349 w 1850833"/>
                      <a:gd name="connsiteY58" fmla="*/ 55084 h 3756752"/>
                      <a:gd name="connsiteX59" fmla="*/ 837281 w 1850833"/>
                      <a:gd name="connsiteY59" fmla="*/ 44068 h 3756752"/>
                      <a:gd name="connsiteX60" fmla="*/ 804231 w 1850833"/>
                      <a:gd name="connsiteY60" fmla="*/ 33051 h 3756752"/>
                      <a:gd name="connsiteX61" fmla="*/ 605927 w 1850833"/>
                      <a:gd name="connsiteY61" fmla="*/ 0 h 3756752"/>
                      <a:gd name="connsiteX62" fmla="*/ 363556 w 1850833"/>
                      <a:gd name="connsiteY62" fmla="*/ 11017 h 3756752"/>
                      <a:gd name="connsiteX63" fmla="*/ 297455 w 1850833"/>
                      <a:gd name="connsiteY63" fmla="*/ 33051 h 3756752"/>
                      <a:gd name="connsiteX64" fmla="*/ 264404 w 1850833"/>
                      <a:gd name="connsiteY64" fmla="*/ 44068 h 3756752"/>
                      <a:gd name="connsiteX65" fmla="*/ 198303 w 1850833"/>
                      <a:gd name="connsiteY65" fmla="*/ 77118 h 3756752"/>
                      <a:gd name="connsiteX66" fmla="*/ 165253 w 1850833"/>
                      <a:gd name="connsiteY66" fmla="*/ 99152 h 3756752"/>
                      <a:gd name="connsiteX67" fmla="*/ 99151 w 1850833"/>
                      <a:gd name="connsiteY67" fmla="*/ 132202 h 3756752"/>
                      <a:gd name="connsiteX68" fmla="*/ 44067 w 1850833"/>
                      <a:gd name="connsiteY68" fmla="*/ 198304 h 3756752"/>
                      <a:gd name="connsiteX69" fmla="*/ 0 w 1850833"/>
                      <a:gd name="connsiteY69" fmla="*/ 253388 h 375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50833" h="3756752">
                        <a:moveTo>
                          <a:pt x="925416" y="3756752"/>
                        </a:moveTo>
                        <a:cubicBezTo>
                          <a:pt x="921744" y="3624550"/>
                          <a:pt x="923822" y="3492062"/>
                          <a:pt x="914400" y="3360145"/>
                        </a:cubicBezTo>
                        <a:cubicBezTo>
                          <a:pt x="912745" y="3336978"/>
                          <a:pt x="892366" y="3294043"/>
                          <a:pt x="892366" y="3294043"/>
                        </a:cubicBezTo>
                        <a:cubicBezTo>
                          <a:pt x="904131" y="2929331"/>
                          <a:pt x="867366" y="3060572"/>
                          <a:pt x="925416" y="2886419"/>
                        </a:cubicBezTo>
                        <a:cubicBezTo>
                          <a:pt x="929088" y="2875402"/>
                          <a:pt x="929991" y="2863031"/>
                          <a:pt x="936433" y="2853369"/>
                        </a:cubicBezTo>
                        <a:lnTo>
                          <a:pt x="980501" y="2787268"/>
                        </a:lnTo>
                        <a:lnTo>
                          <a:pt x="1024568" y="2721166"/>
                        </a:lnTo>
                        <a:lnTo>
                          <a:pt x="1057619" y="2699133"/>
                        </a:lnTo>
                        <a:cubicBezTo>
                          <a:pt x="1064964" y="2688116"/>
                          <a:pt x="1074275" y="2678182"/>
                          <a:pt x="1079653" y="2666082"/>
                        </a:cubicBezTo>
                        <a:cubicBezTo>
                          <a:pt x="1089086" y="2644858"/>
                          <a:pt x="1101686" y="2599981"/>
                          <a:pt x="1101686" y="2599981"/>
                        </a:cubicBezTo>
                        <a:cubicBezTo>
                          <a:pt x="1087385" y="2499875"/>
                          <a:pt x="1098880" y="2547494"/>
                          <a:pt x="1068636" y="2456761"/>
                        </a:cubicBezTo>
                        <a:cubicBezTo>
                          <a:pt x="1064964" y="2445744"/>
                          <a:pt x="1064061" y="2433373"/>
                          <a:pt x="1057619" y="2423711"/>
                        </a:cubicBezTo>
                        <a:lnTo>
                          <a:pt x="1035585" y="2390660"/>
                        </a:lnTo>
                        <a:cubicBezTo>
                          <a:pt x="1031913" y="2375971"/>
                          <a:pt x="1028728" y="2361152"/>
                          <a:pt x="1024568" y="2346593"/>
                        </a:cubicBezTo>
                        <a:cubicBezTo>
                          <a:pt x="1021378" y="2335427"/>
                          <a:pt x="1013551" y="2325155"/>
                          <a:pt x="1013551" y="2313542"/>
                        </a:cubicBezTo>
                        <a:cubicBezTo>
                          <a:pt x="1013551" y="2280288"/>
                          <a:pt x="1020173" y="2247352"/>
                          <a:pt x="1024568" y="2214390"/>
                        </a:cubicBezTo>
                        <a:cubicBezTo>
                          <a:pt x="1029979" y="2173810"/>
                          <a:pt x="1035655" y="2142538"/>
                          <a:pt x="1046602" y="2104222"/>
                        </a:cubicBezTo>
                        <a:cubicBezTo>
                          <a:pt x="1049792" y="2093056"/>
                          <a:pt x="1052425" y="2081558"/>
                          <a:pt x="1057619" y="2071171"/>
                        </a:cubicBezTo>
                        <a:cubicBezTo>
                          <a:pt x="1063540" y="2059328"/>
                          <a:pt x="1072308" y="2049138"/>
                          <a:pt x="1079653" y="2038121"/>
                        </a:cubicBezTo>
                        <a:cubicBezTo>
                          <a:pt x="1083325" y="2027104"/>
                          <a:pt x="1085476" y="2015457"/>
                          <a:pt x="1090669" y="2005070"/>
                        </a:cubicBezTo>
                        <a:cubicBezTo>
                          <a:pt x="1096590" y="1993227"/>
                          <a:pt x="1108054" y="1984417"/>
                          <a:pt x="1112703" y="1972019"/>
                        </a:cubicBezTo>
                        <a:cubicBezTo>
                          <a:pt x="1119278" y="1954486"/>
                          <a:pt x="1118793" y="1935000"/>
                          <a:pt x="1123720" y="1916935"/>
                        </a:cubicBezTo>
                        <a:cubicBezTo>
                          <a:pt x="1129831" y="1894528"/>
                          <a:pt x="1138409" y="1872868"/>
                          <a:pt x="1145754" y="1850834"/>
                        </a:cubicBezTo>
                        <a:lnTo>
                          <a:pt x="1178804" y="1751682"/>
                        </a:lnTo>
                        <a:cubicBezTo>
                          <a:pt x="1215832" y="1640597"/>
                          <a:pt x="1159333" y="1812910"/>
                          <a:pt x="1200838" y="1674564"/>
                        </a:cubicBezTo>
                        <a:cubicBezTo>
                          <a:pt x="1207512" y="1652318"/>
                          <a:pt x="1215527" y="1630497"/>
                          <a:pt x="1222872" y="1608463"/>
                        </a:cubicBezTo>
                        <a:lnTo>
                          <a:pt x="1255922" y="1509311"/>
                        </a:lnTo>
                        <a:cubicBezTo>
                          <a:pt x="1259594" y="1498294"/>
                          <a:pt x="1257276" y="1482701"/>
                          <a:pt x="1266939" y="1476260"/>
                        </a:cubicBezTo>
                        <a:lnTo>
                          <a:pt x="1299990" y="1454227"/>
                        </a:lnTo>
                        <a:cubicBezTo>
                          <a:pt x="1307335" y="1432193"/>
                          <a:pt x="1309141" y="1407450"/>
                          <a:pt x="1322024" y="1388125"/>
                        </a:cubicBezTo>
                        <a:cubicBezTo>
                          <a:pt x="1329368" y="1377108"/>
                          <a:pt x="1338136" y="1366918"/>
                          <a:pt x="1344057" y="1355075"/>
                        </a:cubicBezTo>
                        <a:cubicBezTo>
                          <a:pt x="1349250" y="1344688"/>
                          <a:pt x="1348632" y="1331687"/>
                          <a:pt x="1355074" y="1322024"/>
                        </a:cubicBezTo>
                        <a:cubicBezTo>
                          <a:pt x="1363716" y="1309061"/>
                          <a:pt x="1377108" y="1299991"/>
                          <a:pt x="1388125" y="1288974"/>
                        </a:cubicBezTo>
                        <a:lnTo>
                          <a:pt x="1421175" y="1189822"/>
                        </a:lnTo>
                        <a:cubicBezTo>
                          <a:pt x="1424847" y="1178805"/>
                          <a:pt x="1429375" y="1168037"/>
                          <a:pt x="1432192" y="1156771"/>
                        </a:cubicBezTo>
                        <a:lnTo>
                          <a:pt x="1443209" y="1112704"/>
                        </a:lnTo>
                        <a:cubicBezTo>
                          <a:pt x="1456791" y="990467"/>
                          <a:pt x="1443710" y="1045100"/>
                          <a:pt x="1476260" y="947451"/>
                        </a:cubicBezTo>
                        <a:lnTo>
                          <a:pt x="1487277" y="914400"/>
                        </a:lnTo>
                        <a:cubicBezTo>
                          <a:pt x="1490949" y="903383"/>
                          <a:pt x="1491851" y="891011"/>
                          <a:pt x="1498293" y="881349"/>
                        </a:cubicBezTo>
                        <a:cubicBezTo>
                          <a:pt x="1505638" y="870332"/>
                          <a:pt x="1511851" y="858471"/>
                          <a:pt x="1520327" y="848299"/>
                        </a:cubicBezTo>
                        <a:cubicBezTo>
                          <a:pt x="1546837" y="816488"/>
                          <a:pt x="1553929" y="814880"/>
                          <a:pt x="1586428" y="793215"/>
                        </a:cubicBezTo>
                        <a:cubicBezTo>
                          <a:pt x="1607498" y="730005"/>
                          <a:pt x="1582356" y="789007"/>
                          <a:pt x="1630496" y="727113"/>
                        </a:cubicBezTo>
                        <a:cubicBezTo>
                          <a:pt x="1746843" y="577524"/>
                          <a:pt x="1620061" y="711937"/>
                          <a:pt x="1707614" y="638978"/>
                        </a:cubicBezTo>
                        <a:cubicBezTo>
                          <a:pt x="1719583" y="629004"/>
                          <a:pt x="1730691" y="617897"/>
                          <a:pt x="1740665" y="605928"/>
                        </a:cubicBezTo>
                        <a:cubicBezTo>
                          <a:pt x="1749141" y="595756"/>
                          <a:pt x="1752359" y="581148"/>
                          <a:pt x="1762698" y="572877"/>
                        </a:cubicBezTo>
                        <a:cubicBezTo>
                          <a:pt x="1771766" y="565622"/>
                          <a:pt x="1784732" y="565532"/>
                          <a:pt x="1795749" y="561860"/>
                        </a:cubicBezTo>
                        <a:cubicBezTo>
                          <a:pt x="1830667" y="509484"/>
                          <a:pt x="1813595" y="541373"/>
                          <a:pt x="1839816" y="462708"/>
                        </a:cubicBezTo>
                        <a:lnTo>
                          <a:pt x="1850833" y="429658"/>
                        </a:lnTo>
                        <a:cubicBezTo>
                          <a:pt x="1847161" y="356212"/>
                          <a:pt x="1846186" y="282582"/>
                          <a:pt x="1839816" y="209321"/>
                        </a:cubicBezTo>
                        <a:cubicBezTo>
                          <a:pt x="1838810" y="197752"/>
                          <a:pt x="1837868" y="183525"/>
                          <a:pt x="1828800" y="176270"/>
                        </a:cubicBezTo>
                        <a:cubicBezTo>
                          <a:pt x="1816977" y="166811"/>
                          <a:pt x="1799235" y="169604"/>
                          <a:pt x="1784732" y="165253"/>
                        </a:cubicBezTo>
                        <a:cubicBezTo>
                          <a:pt x="1762486" y="158579"/>
                          <a:pt x="1740665" y="150564"/>
                          <a:pt x="1718631" y="143219"/>
                        </a:cubicBezTo>
                        <a:lnTo>
                          <a:pt x="1685580" y="132202"/>
                        </a:lnTo>
                        <a:lnTo>
                          <a:pt x="1652530" y="121186"/>
                        </a:lnTo>
                        <a:cubicBezTo>
                          <a:pt x="1645185" y="110169"/>
                          <a:pt x="1641513" y="95480"/>
                          <a:pt x="1630496" y="88135"/>
                        </a:cubicBezTo>
                        <a:cubicBezTo>
                          <a:pt x="1617898" y="79736"/>
                          <a:pt x="1601569" y="77118"/>
                          <a:pt x="1586428" y="77118"/>
                        </a:cubicBezTo>
                        <a:cubicBezTo>
                          <a:pt x="1457846" y="77118"/>
                          <a:pt x="1329368" y="84463"/>
                          <a:pt x="1200838" y="88135"/>
                        </a:cubicBezTo>
                        <a:cubicBezTo>
                          <a:pt x="1116375" y="84463"/>
                          <a:pt x="1031544" y="85817"/>
                          <a:pt x="947450" y="77118"/>
                        </a:cubicBezTo>
                        <a:cubicBezTo>
                          <a:pt x="924348" y="74728"/>
                          <a:pt x="903881" y="60717"/>
                          <a:pt x="881349" y="55084"/>
                        </a:cubicBezTo>
                        <a:cubicBezTo>
                          <a:pt x="866660" y="51412"/>
                          <a:pt x="851840" y="48228"/>
                          <a:pt x="837281" y="44068"/>
                        </a:cubicBezTo>
                        <a:cubicBezTo>
                          <a:pt x="826115" y="40878"/>
                          <a:pt x="815667" y="35069"/>
                          <a:pt x="804231" y="33051"/>
                        </a:cubicBezTo>
                        <a:cubicBezTo>
                          <a:pt x="557640" y="-10466"/>
                          <a:pt x="722934" y="29252"/>
                          <a:pt x="605927" y="0"/>
                        </a:cubicBezTo>
                        <a:cubicBezTo>
                          <a:pt x="525137" y="3672"/>
                          <a:pt x="443970" y="2401"/>
                          <a:pt x="363556" y="11017"/>
                        </a:cubicBezTo>
                        <a:cubicBezTo>
                          <a:pt x="340463" y="13491"/>
                          <a:pt x="319489" y="25706"/>
                          <a:pt x="297455" y="33051"/>
                        </a:cubicBezTo>
                        <a:cubicBezTo>
                          <a:pt x="286438" y="36723"/>
                          <a:pt x="274067" y="37626"/>
                          <a:pt x="264404" y="44068"/>
                        </a:cubicBezTo>
                        <a:cubicBezTo>
                          <a:pt x="221691" y="72543"/>
                          <a:pt x="243915" y="61914"/>
                          <a:pt x="198303" y="77118"/>
                        </a:cubicBezTo>
                        <a:cubicBezTo>
                          <a:pt x="187286" y="84463"/>
                          <a:pt x="177096" y="93231"/>
                          <a:pt x="165253" y="99152"/>
                        </a:cubicBezTo>
                        <a:cubicBezTo>
                          <a:pt x="74016" y="144771"/>
                          <a:pt x="193884" y="69050"/>
                          <a:pt x="99151" y="132202"/>
                        </a:cubicBezTo>
                        <a:cubicBezTo>
                          <a:pt x="44456" y="214249"/>
                          <a:pt x="114746" y="113491"/>
                          <a:pt x="44067" y="198304"/>
                        </a:cubicBezTo>
                        <a:cubicBezTo>
                          <a:pt x="-25432" y="281701"/>
                          <a:pt x="64110" y="189275"/>
                          <a:pt x="0" y="25338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xmlns="" id="{2FFCE853-3103-48C6-B4DF-6A878912E9EA}"/>
              </a:ext>
            </a:extLst>
          </p:cNvPr>
          <p:cNvSpPr txBox="1"/>
          <p:nvPr/>
        </p:nvSpPr>
        <p:spPr>
          <a:xfrm>
            <a:off x="7613430" y="4007399"/>
            <a:ext cx="550151" cy="369332"/>
          </a:xfrm>
          <a:prstGeom prst="rect">
            <a:avLst/>
          </a:prstGeom>
          <a:solidFill>
            <a:schemeClr val="bg1"/>
          </a:solidFill>
          <a:ln w="15875" cap="rnd">
            <a:solidFill>
              <a:schemeClr val="accent1"/>
            </a:solidFill>
          </a:ln>
        </p:spPr>
        <p:txBody>
          <a:bodyPr wrap="none" rtlCol="0">
            <a:spAutoFit/>
          </a:bodyPr>
          <a:lstStyle/>
          <a:p>
            <a:r>
              <a:rPr lang="en-GB" b="1" dirty="0"/>
              <a:t>ZIZ</a:t>
            </a:r>
          </a:p>
        </p:txBody>
      </p:sp>
      <p:sp>
        <p:nvSpPr>
          <p:cNvPr id="14" name="TextBox 13">
            <a:extLst>
              <a:ext uri="{FF2B5EF4-FFF2-40B4-BE49-F238E27FC236}">
                <a16:creationId xmlns:a16="http://schemas.microsoft.com/office/drawing/2014/main" xmlns="" id="{50F4A25D-5CB5-43BB-838D-DDE6862E27D7}"/>
              </a:ext>
            </a:extLst>
          </p:cNvPr>
          <p:cNvSpPr txBox="1"/>
          <p:nvPr/>
        </p:nvSpPr>
        <p:spPr>
          <a:xfrm>
            <a:off x="85344" y="1560576"/>
            <a:ext cx="6017685" cy="4893647"/>
          </a:xfrm>
          <a:prstGeom prst="rect">
            <a:avLst/>
          </a:prstGeom>
          <a:solidFill>
            <a:schemeClr val="bg1"/>
          </a:solidFill>
          <a:ln w="25400" cap="rnd">
            <a:solidFill>
              <a:schemeClr val="accent1"/>
            </a:solidFill>
          </a:ln>
        </p:spPr>
        <p:txBody>
          <a:bodyPr wrap="square" rtlCol="0">
            <a:spAutoFit/>
          </a:bodyPr>
          <a:lstStyle/>
          <a:p>
            <a:r>
              <a:rPr lang="en-GB" sz="2400" baseline="30000" dirty="0"/>
              <a:t>27 </a:t>
            </a:r>
            <a:r>
              <a:rPr lang="en-GB" sz="2400" dirty="0"/>
              <a:t>Then, led by Jehoshaphat, all the men of Judah and Jerusalem returned joyfully to Jerusalem, for the </a:t>
            </a:r>
            <a:r>
              <a:rPr lang="en-GB" sz="2400" cap="small" dirty="0">
                <a:effectLst/>
              </a:rPr>
              <a:t>Lord</a:t>
            </a:r>
            <a:r>
              <a:rPr lang="en-GB" sz="2400" dirty="0"/>
              <a:t> had given them cause to rejoice over their enemies. </a:t>
            </a:r>
            <a:r>
              <a:rPr lang="en-GB" sz="2400" baseline="30000" dirty="0"/>
              <a:t>28 </a:t>
            </a:r>
            <a:r>
              <a:rPr lang="en-GB" sz="2400" dirty="0"/>
              <a:t>They entered Jerusalem and went to the temple of the </a:t>
            </a:r>
            <a:r>
              <a:rPr lang="en-GB" sz="2400" cap="small" dirty="0">
                <a:effectLst/>
              </a:rPr>
              <a:t>Lord</a:t>
            </a:r>
            <a:r>
              <a:rPr lang="en-GB" sz="2400" dirty="0"/>
              <a:t> with harps and lyres and trumpets.</a:t>
            </a:r>
          </a:p>
          <a:p>
            <a:r>
              <a:rPr lang="en-GB" sz="2400" baseline="30000" dirty="0"/>
              <a:t>29 </a:t>
            </a:r>
            <a:r>
              <a:rPr lang="en-GB" sz="2400" dirty="0"/>
              <a:t>The fear of God came on all the surrounding kingdoms when they heard how the </a:t>
            </a:r>
            <a:r>
              <a:rPr lang="en-GB" sz="2400" cap="small" dirty="0">
                <a:effectLst/>
              </a:rPr>
              <a:t>Lord</a:t>
            </a:r>
            <a:r>
              <a:rPr lang="en-GB" sz="2400" dirty="0"/>
              <a:t> had fought against the enemies of Israel. </a:t>
            </a:r>
            <a:r>
              <a:rPr lang="en-GB" sz="2400" baseline="30000" dirty="0"/>
              <a:t>30 </a:t>
            </a:r>
            <a:r>
              <a:rPr lang="en-GB" sz="2400" dirty="0"/>
              <a:t>And the kingdom of Jehoshaphat was at peace, for his God had given him rest on every side.</a:t>
            </a:r>
          </a:p>
        </p:txBody>
      </p:sp>
    </p:spTree>
    <p:extLst>
      <p:ext uri="{BB962C8B-B14F-4D97-AF65-F5344CB8AC3E}">
        <p14:creationId xmlns:p14="http://schemas.microsoft.com/office/powerpoint/2010/main" xmlns="" val="3642938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85342" y="1560576"/>
            <a:ext cx="11982330" cy="5078313"/>
          </a:xfrm>
          <a:prstGeom prst="rect">
            <a:avLst/>
          </a:prstGeom>
          <a:solidFill>
            <a:schemeClr val="bg1"/>
          </a:solidFill>
          <a:ln w="25400" cap="rnd">
            <a:solidFill>
              <a:schemeClr val="accent1"/>
            </a:solidFill>
          </a:ln>
        </p:spPr>
        <p:txBody>
          <a:bodyPr wrap="square" rtlCol="0">
            <a:spAutoFit/>
          </a:bodyPr>
          <a:lstStyle/>
          <a:p>
            <a:r>
              <a:rPr lang="en-GB" sz="2400" b="1" u="sng" dirty="0"/>
              <a:t>Plot summary:						Key actions:			</a:t>
            </a:r>
          </a:p>
          <a:p>
            <a:endParaRPr lang="en-GB" sz="1600" dirty="0"/>
          </a:p>
          <a:p>
            <a:r>
              <a:rPr lang="en-GB" sz="2400" spc="100" dirty="0">
                <a:solidFill>
                  <a:schemeClr val="accent1">
                    <a:lumMod val="50000"/>
                  </a:schemeClr>
                </a:solidFill>
              </a:rPr>
              <a:t>God’s people turn back to him (chapter 19)	Repentance</a:t>
            </a:r>
          </a:p>
          <a:p>
            <a:endParaRPr lang="en-GB" spc="100" dirty="0">
              <a:solidFill>
                <a:schemeClr val="accent1">
                  <a:lumMod val="50000"/>
                </a:schemeClr>
              </a:solidFill>
            </a:endParaRPr>
          </a:p>
          <a:p>
            <a:r>
              <a:rPr lang="en-GB" sz="2400" spc="100" dirty="0"/>
              <a:t>The enemy attacks</a:t>
            </a:r>
          </a:p>
          <a:p>
            <a:endParaRPr lang="en-GB" spc="100" dirty="0"/>
          </a:p>
          <a:p>
            <a:r>
              <a:rPr lang="en-GB" sz="2400" spc="100" dirty="0">
                <a:solidFill>
                  <a:schemeClr val="accent1">
                    <a:lumMod val="50000"/>
                  </a:schemeClr>
                </a:solidFill>
              </a:rPr>
              <a:t>God’s people seek him					Prayer</a:t>
            </a:r>
          </a:p>
          <a:p>
            <a:endParaRPr lang="en-GB" spc="100" dirty="0">
              <a:solidFill>
                <a:schemeClr val="accent1">
                  <a:lumMod val="50000"/>
                </a:schemeClr>
              </a:solidFill>
            </a:endParaRPr>
          </a:p>
          <a:p>
            <a:r>
              <a:rPr lang="en-GB" sz="2400" spc="100" dirty="0"/>
              <a:t>God speaks</a:t>
            </a:r>
          </a:p>
          <a:p>
            <a:endParaRPr lang="en-GB" spc="100" dirty="0"/>
          </a:p>
          <a:p>
            <a:r>
              <a:rPr lang="en-GB" sz="2400" spc="100" dirty="0">
                <a:solidFill>
                  <a:schemeClr val="accent1">
                    <a:lumMod val="50000"/>
                  </a:schemeClr>
                </a:solidFill>
              </a:rPr>
              <a:t>God’s people obey					Obedience</a:t>
            </a:r>
          </a:p>
          <a:p>
            <a:endParaRPr lang="en-GB" spc="100" dirty="0">
              <a:solidFill>
                <a:schemeClr val="accent1">
                  <a:lumMod val="50000"/>
                </a:schemeClr>
              </a:solidFill>
            </a:endParaRPr>
          </a:p>
          <a:p>
            <a:r>
              <a:rPr lang="en-GB" sz="2400" spc="100" dirty="0"/>
              <a:t>God delivers them</a:t>
            </a:r>
          </a:p>
          <a:p>
            <a:endParaRPr lang="en-GB" spc="100" dirty="0"/>
          </a:p>
          <a:p>
            <a:r>
              <a:rPr lang="en-GB" sz="2400" spc="100" dirty="0">
                <a:solidFill>
                  <a:schemeClr val="accent1">
                    <a:lumMod val="50000"/>
                  </a:schemeClr>
                </a:solidFill>
              </a:rPr>
              <a:t>God’s people worship him				Worship</a:t>
            </a:r>
          </a:p>
        </p:txBody>
      </p:sp>
    </p:spTree>
    <p:extLst>
      <p:ext uri="{BB962C8B-B14F-4D97-AF65-F5344CB8AC3E}">
        <p14:creationId xmlns:p14="http://schemas.microsoft.com/office/powerpoint/2010/main" xmlns="" val="236416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2"/>
            <a:ext cx="3783724" cy="1341467"/>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Prayer focus February 2020</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85342" y="1560576"/>
            <a:ext cx="11982330" cy="5078313"/>
          </a:xfrm>
          <a:prstGeom prst="rect">
            <a:avLst/>
          </a:prstGeom>
          <a:solidFill>
            <a:schemeClr val="bg1"/>
          </a:solidFill>
          <a:ln w="25400" cap="rnd">
            <a:solidFill>
              <a:schemeClr val="accent1"/>
            </a:solidFill>
          </a:ln>
        </p:spPr>
        <p:txBody>
          <a:bodyPr wrap="square" rtlCol="0">
            <a:spAutoFit/>
          </a:bodyPr>
          <a:lstStyle/>
          <a:p>
            <a:pPr lvl="1"/>
            <a:r>
              <a:rPr lang="en-GB" sz="2400" b="1" u="sng" dirty="0"/>
              <a:t> </a:t>
            </a:r>
          </a:p>
          <a:p>
            <a:endParaRPr lang="en-GB" sz="1600" dirty="0"/>
          </a:p>
          <a:p>
            <a:r>
              <a:rPr lang="en-GB" sz="2400" spc="100" dirty="0">
                <a:solidFill>
                  <a:schemeClr val="accent1">
                    <a:lumMod val="50000"/>
                  </a:schemeClr>
                </a:solidFill>
              </a:rPr>
              <a:t>								Repentance</a:t>
            </a:r>
          </a:p>
          <a:p>
            <a:endParaRPr lang="en-GB" spc="100" dirty="0">
              <a:solidFill>
                <a:schemeClr val="accent1">
                  <a:lumMod val="50000"/>
                </a:schemeClr>
              </a:solidFill>
            </a:endParaRPr>
          </a:p>
          <a:p>
            <a:r>
              <a:rPr lang="en-GB" sz="2400" spc="100" dirty="0"/>
              <a:t> </a:t>
            </a:r>
          </a:p>
          <a:p>
            <a:endParaRPr lang="en-GB" spc="100" dirty="0"/>
          </a:p>
          <a:p>
            <a:pPr lvl="8"/>
            <a:r>
              <a:rPr lang="en-GB" sz="2400" spc="100" dirty="0">
                <a:solidFill>
                  <a:schemeClr val="accent1">
                    <a:lumMod val="50000"/>
                  </a:schemeClr>
                </a:solidFill>
              </a:rPr>
              <a:t>				Prayer</a:t>
            </a:r>
          </a:p>
          <a:p>
            <a:endParaRPr lang="en-GB" spc="100" dirty="0">
              <a:solidFill>
                <a:schemeClr val="accent1">
                  <a:lumMod val="50000"/>
                </a:schemeClr>
              </a:solidFill>
            </a:endParaRPr>
          </a:p>
          <a:p>
            <a:r>
              <a:rPr lang="en-GB" sz="2400" spc="100" dirty="0"/>
              <a:t> </a:t>
            </a:r>
          </a:p>
          <a:p>
            <a:endParaRPr lang="en-GB" spc="100" dirty="0"/>
          </a:p>
          <a:p>
            <a:r>
              <a:rPr lang="en-GB" sz="2400" spc="100" dirty="0">
                <a:solidFill>
                  <a:schemeClr val="accent1">
                    <a:lumMod val="50000"/>
                  </a:schemeClr>
                </a:solidFill>
              </a:rPr>
              <a:t>								Obedience</a:t>
            </a:r>
          </a:p>
          <a:p>
            <a:endParaRPr lang="en-GB" spc="100" dirty="0">
              <a:solidFill>
                <a:schemeClr val="accent1">
                  <a:lumMod val="50000"/>
                </a:schemeClr>
              </a:solidFill>
            </a:endParaRPr>
          </a:p>
          <a:p>
            <a:r>
              <a:rPr lang="en-GB" sz="2400" spc="100" dirty="0"/>
              <a:t> </a:t>
            </a:r>
          </a:p>
          <a:p>
            <a:endParaRPr lang="en-GB" spc="100" dirty="0"/>
          </a:p>
          <a:p>
            <a:r>
              <a:rPr lang="en-GB" sz="2400" spc="100" dirty="0">
                <a:solidFill>
                  <a:schemeClr val="accent1">
                    <a:lumMod val="50000"/>
                  </a:schemeClr>
                </a:solidFill>
              </a:rPr>
              <a:t>								Worship</a:t>
            </a:r>
          </a:p>
        </p:txBody>
      </p:sp>
      <p:sp>
        <p:nvSpPr>
          <p:cNvPr id="8" name="Rectangle: Rounded Corners 7">
            <a:extLst>
              <a:ext uri="{FF2B5EF4-FFF2-40B4-BE49-F238E27FC236}">
                <a16:creationId xmlns:a16="http://schemas.microsoft.com/office/drawing/2014/main" xmlns="" id="{D6A46D61-FE00-4727-9DFD-84D30C08AD95}"/>
              </a:ext>
            </a:extLst>
          </p:cNvPr>
          <p:cNvSpPr/>
          <p:nvPr/>
        </p:nvSpPr>
        <p:spPr>
          <a:xfrm>
            <a:off x="4399679" y="405590"/>
            <a:ext cx="2358190" cy="517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Fully Prepared</a:t>
            </a:r>
          </a:p>
        </p:txBody>
      </p:sp>
      <p:sp>
        <p:nvSpPr>
          <p:cNvPr id="9" name="Rectangle: Rounded Corners 8">
            <a:extLst>
              <a:ext uri="{FF2B5EF4-FFF2-40B4-BE49-F238E27FC236}">
                <a16:creationId xmlns:a16="http://schemas.microsoft.com/office/drawing/2014/main" xmlns="" id="{66D75BEE-464C-4810-9FCF-93205988B5AE}"/>
              </a:ext>
            </a:extLst>
          </p:cNvPr>
          <p:cNvSpPr/>
          <p:nvPr/>
        </p:nvSpPr>
        <p:spPr>
          <a:xfrm>
            <a:off x="6804064" y="404905"/>
            <a:ext cx="2859223" cy="517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Firmly Determined</a:t>
            </a:r>
          </a:p>
        </p:txBody>
      </p:sp>
      <p:sp>
        <p:nvSpPr>
          <p:cNvPr id="10" name="Rectangle: Rounded Corners 9">
            <a:extLst>
              <a:ext uri="{FF2B5EF4-FFF2-40B4-BE49-F238E27FC236}">
                <a16:creationId xmlns:a16="http://schemas.microsoft.com/office/drawing/2014/main" xmlns="" id="{41703126-A038-487B-BA2E-600C26278F99}"/>
              </a:ext>
            </a:extLst>
          </p:cNvPr>
          <p:cNvSpPr/>
          <p:nvPr/>
        </p:nvSpPr>
        <p:spPr>
          <a:xfrm>
            <a:off x="9709482" y="402445"/>
            <a:ext cx="2358190" cy="517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Family United</a:t>
            </a:r>
          </a:p>
        </p:txBody>
      </p:sp>
      <p:sp>
        <p:nvSpPr>
          <p:cNvPr id="3" name="Heart 2">
            <a:extLst>
              <a:ext uri="{FF2B5EF4-FFF2-40B4-BE49-F238E27FC236}">
                <a16:creationId xmlns:a16="http://schemas.microsoft.com/office/drawing/2014/main" xmlns="" id="{827487D0-01E8-4745-A920-6E12B4D660A7}"/>
              </a:ext>
            </a:extLst>
          </p:cNvPr>
          <p:cNvSpPr/>
          <p:nvPr/>
        </p:nvSpPr>
        <p:spPr>
          <a:xfrm>
            <a:off x="474133" y="2172899"/>
            <a:ext cx="5407378" cy="412689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p>
          <a:p>
            <a:pPr algn="ctr"/>
            <a:endParaRPr lang="en-GB" sz="2400" b="1" i="1" dirty="0"/>
          </a:p>
          <a:p>
            <a:pPr algn="ctr"/>
            <a:r>
              <a:rPr lang="en-GB" sz="2000" i="1" baseline="30000" dirty="0"/>
              <a:t>23 </a:t>
            </a:r>
            <a:r>
              <a:rPr lang="en-GB" sz="2000" i="1" dirty="0"/>
              <a:t>Search me, God, and know my heart;</a:t>
            </a:r>
            <a:br>
              <a:rPr lang="en-GB" sz="2000" i="1" dirty="0"/>
            </a:br>
            <a:r>
              <a:rPr lang="en-GB" sz="2000" i="1" dirty="0"/>
              <a:t>    test me and know my anxious thoughts.</a:t>
            </a:r>
            <a:br>
              <a:rPr lang="en-GB" sz="2000" i="1" dirty="0"/>
            </a:br>
            <a:r>
              <a:rPr lang="en-GB" sz="2000" i="1" baseline="30000" dirty="0"/>
              <a:t>24 </a:t>
            </a:r>
            <a:r>
              <a:rPr lang="en-GB" sz="2000" i="1" dirty="0"/>
              <a:t>See if there is any offensive way in me,</a:t>
            </a:r>
            <a:br>
              <a:rPr lang="en-GB" sz="2000" i="1" dirty="0"/>
            </a:br>
            <a:r>
              <a:rPr lang="en-GB" sz="2000" i="1" dirty="0"/>
              <a:t>    and lead me in the way everlasting.</a:t>
            </a:r>
          </a:p>
        </p:txBody>
      </p:sp>
      <p:sp>
        <p:nvSpPr>
          <p:cNvPr id="5" name="Rectangle 4">
            <a:extLst>
              <a:ext uri="{FF2B5EF4-FFF2-40B4-BE49-F238E27FC236}">
                <a16:creationId xmlns:a16="http://schemas.microsoft.com/office/drawing/2014/main" xmlns="" id="{244A3AF6-0E35-4636-9C52-EC7748C261AB}"/>
              </a:ext>
            </a:extLst>
          </p:cNvPr>
          <p:cNvSpPr/>
          <p:nvPr/>
        </p:nvSpPr>
        <p:spPr>
          <a:xfrm>
            <a:off x="1172273" y="2483525"/>
            <a:ext cx="4011098" cy="646331"/>
          </a:xfrm>
          <a:prstGeom prst="rect">
            <a:avLst/>
          </a:prstGeom>
          <a:noFill/>
        </p:spPr>
        <p:txBody>
          <a:bodyPr wrap="none" lIns="91440" tIns="45720" rIns="91440" bIns="45720">
            <a:spAutoFit/>
          </a:bodyPr>
          <a:lstStyle/>
          <a:p>
            <a:pPr algn="ctr"/>
            <a:r>
              <a:rPr lang="en-US" sz="3600" b="1" cap="none" spc="0" dirty="0">
                <a:ln w="0">
                  <a:solidFill>
                    <a:schemeClr val="bg1"/>
                  </a:solidFill>
                </a:ln>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Prepare my heart</a:t>
            </a:r>
          </a:p>
        </p:txBody>
      </p:sp>
      <p:sp>
        <p:nvSpPr>
          <p:cNvPr id="6" name="TextBox 5">
            <a:extLst>
              <a:ext uri="{FF2B5EF4-FFF2-40B4-BE49-F238E27FC236}">
                <a16:creationId xmlns:a16="http://schemas.microsoft.com/office/drawing/2014/main" xmlns="" id="{5556D0A9-2CB2-4F65-A458-8E75F7849768}"/>
              </a:ext>
            </a:extLst>
          </p:cNvPr>
          <p:cNvSpPr txBox="1"/>
          <p:nvPr/>
        </p:nvSpPr>
        <p:spPr>
          <a:xfrm>
            <a:off x="1891862" y="5930466"/>
            <a:ext cx="2394338" cy="369332"/>
          </a:xfrm>
          <a:prstGeom prst="rect">
            <a:avLst/>
          </a:prstGeom>
          <a:noFill/>
        </p:spPr>
        <p:txBody>
          <a:bodyPr wrap="square" rtlCol="0">
            <a:spAutoFit/>
          </a:bodyPr>
          <a:lstStyle/>
          <a:p>
            <a:pPr algn="ctr"/>
            <a:r>
              <a:rPr lang="en-GB" dirty="0"/>
              <a:t>Psalm                139</a:t>
            </a:r>
          </a:p>
        </p:txBody>
      </p:sp>
    </p:spTree>
    <p:extLst>
      <p:ext uri="{BB962C8B-B14F-4D97-AF65-F5344CB8AC3E}">
        <p14:creationId xmlns:p14="http://schemas.microsoft.com/office/powerpoint/2010/main" xmlns="" val="36910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13" name="TextBox 12">
            <a:extLst>
              <a:ext uri="{FF2B5EF4-FFF2-40B4-BE49-F238E27FC236}">
                <a16:creationId xmlns:a16="http://schemas.microsoft.com/office/drawing/2014/main" xmlns="" id="{489EC5AC-DF56-42D9-BCE6-82E50FDE420D}"/>
              </a:ext>
            </a:extLst>
          </p:cNvPr>
          <p:cNvSpPr txBox="1"/>
          <p:nvPr/>
        </p:nvSpPr>
        <p:spPr>
          <a:xfrm>
            <a:off x="85342" y="1560576"/>
            <a:ext cx="11982330" cy="5078313"/>
          </a:xfrm>
          <a:prstGeom prst="rect">
            <a:avLst/>
          </a:prstGeom>
          <a:solidFill>
            <a:schemeClr val="bg1"/>
          </a:solidFill>
          <a:ln w="25400" cap="rnd">
            <a:solidFill>
              <a:schemeClr val="accent1"/>
            </a:solidFill>
          </a:ln>
        </p:spPr>
        <p:txBody>
          <a:bodyPr wrap="square" rtlCol="0">
            <a:spAutoFit/>
          </a:bodyPr>
          <a:lstStyle/>
          <a:p>
            <a:pPr lvl="1"/>
            <a:r>
              <a:rPr lang="en-GB" sz="2400" b="1" u="sng" dirty="0"/>
              <a:t> </a:t>
            </a:r>
          </a:p>
          <a:p>
            <a:endParaRPr lang="en-GB" sz="1600" dirty="0"/>
          </a:p>
          <a:p>
            <a:r>
              <a:rPr lang="en-GB" sz="2400" spc="100" dirty="0">
                <a:solidFill>
                  <a:schemeClr val="accent1">
                    <a:lumMod val="50000"/>
                  </a:schemeClr>
                </a:solidFill>
              </a:rPr>
              <a:t>								Repentance</a:t>
            </a:r>
          </a:p>
          <a:p>
            <a:endParaRPr lang="en-GB" spc="100" dirty="0">
              <a:solidFill>
                <a:schemeClr val="accent1">
                  <a:lumMod val="50000"/>
                </a:schemeClr>
              </a:solidFill>
            </a:endParaRPr>
          </a:p>
          <a:p>
            <a:r>
              <a:rPr lang="en-GB" sz="2400" spc="100" dirty="0"/>
              <a:t> </a:t>
            </a:r>
          </a:p>
          <a:p>
            <a:endParaRPr lang="en-GB" spc="100" dirty="0"/>
          </a:p>
          <a:p>
            <a:pPr lvl="8"/>
            <a:r>
              <a:rPr lang="en-GB" sz="2400" spc="100" dirty="0">
                <a:solidFill>
                  <a:schemeClr val="accent1">
                    <a:lumMod val="50000"/>
                  </a:schemeClr>
                </a:solidFill>
              </a:rPr>
              <a:t>				Prayer</a:t>
            </a:r>
          </a:p>
          <a:p>
            <a:endParaRPr lang="en-GB" spc="100" dirty="0">
              <a:solidFill>
                <a:schemeClr val="accent1">
                  <a:lumMod val="50000"/>
                </a:schemeClr>
              </a:solidFill>
            </a:endParaRPr>
          </a:p>
          <a:p>
            <a:r>
              <a:rPr lang="en-GB" sz="2400" spc="100" dirty="0"/>
              <a:t> </a:t>
            </a:r>
          </a:p>
          <a:p>
            <a:endParaRPr lang="en-GB" spc="100" dirty="0"/>
          </a:p>
          <a:p>
            <a:r>
              <a:rPr lang="en-GB" sz="2400" spc="100" dirty="0">
                <a:solidFill>
                  <a:schemeClr val="accent1">
                    <a:lumMod val="50000"/>
                  </a:schemeClr>
                </a:solidFill>
              </a:rPr>
              <a:t>								Obedience</a:t>
            </a:r>
          </a:p>
          <a:p>
            <a:endParaRPr lang="en-GB" spc="100" dirty="0">
              <a:solidFill>
                <a:schemeClr val="accent1">
                  <a:lumMod val="50000"/>
                </a:schemeClr>
              </a:solidFill>
            </a:endParaRPr>
          </a:p>
          <a:p>
            <a:r>
              <a:rPr lang="en-GB" sz="2400" spc="100" dirty="0"/>
              <a:t> </a:t>
            </a:r>
          </a:p>
          <a:p>
            <a:endParaRPr lang="en-GB" spc="100" dirty="0"/>
          </a:p>
          <a:p>
            <a:r>
              <a:rPr lang="en-GB" sz="2400" spc="100" dirty="0">
                <a:solidFill>
                  <a:schemeClr val="accent1">
                    <a:lumMod val="50000"/>
                  </a:schemeClr>
                </a:solidFill>
              </a:rPr>
              <a:t>								Worship</a:t>
            </a:r>
          </a:p>
        </p:txBody>
      </p:sp>
      <p:sp>
        <p:nvSpPr>
          <p:cNvPr id="3" name="Heart 2">
            <a:extLst>
              <a:ext uri="{FF2B5EF4-FFF2-40B4-BE49-F238E27FC236}">
                <a16:creationId xmlns:a16="http://schemas.microsoft.com/office/drawing/2014/main" xmlns="" id="{827487D0-01E8-4745-A920-6E12B4D660A7}"/>
              </a:ext>
            </a:extLst>
          </p:cNvPr>
          <p:cNvSpPr/>
          <p:nvPr/>
        </p:nvSpPr>
        <p:spPr>
          <a:xfrm>
            <a:off x="474133" y="2172899"/>
            <a:ext cx="5407378" cy="412689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p>
          <a:p>
            <a:pPr algn="ctr"/>
            <a:endParaRPr lang="en-GB" sz="2400" b="1" i="1" dirty="0"/>
          </a:p>
          <a:p>
            <a:pPr algn="ctr"/>
            <a:r>
              <a:rPr lang="en-GB" sz="2000" i="1" baseline="30000" dirty="0"/>
              <a:t>23 </a:t>
            </a:r>
            <a:r>
              <a:rPr lang="en-GB" sz="2000" i="1" dirty="0"/>
              <a:t>Search me, God, and know my heart;</a:t>
            </a:r>
            <a:br>
              <a:rPr lang="en-GB" sz="2000" i="1" dirty="0"/>
            </a:br>
            <a:r>
              <a:rPr lang="en-GB" sz="2000" i="1" dirty="0"/>
              <a:t>    test me and know my anxious thoughts.</a:t>
            </a:r>
            <a:br>
              <a:rPr lang="en-GB" sz="2000" i="1" dirty="0"/>
            </a:br>
            <a:r>
              <a:rPr lang="en-GB" sz="2000" i="1" baseline="30000" dirty="0"/>
              <a:t>24 </a:t>
            </a:r>
            <a:r>
              <a:rPr lang="en-GB" sz="2000" i="1" dirty="0"/>
              <a:t>See if there is any offensive way in me,</a:t>
            </a:r>
            <a:br>
              <a:rPr lang="en-GB" sz="2000" i="1" dirty="0"/>
            </a:br>
            <a:r>
              <a:rPr lang="en-GB" sz="2000" i="1" dirty="0"/>
              <a:t>    and lead me in the way everlasting.</a:t>
            </a:r>
          </a:p>
        </p:txBody>
      </p:sp>
      <p:sp>
        <p:nvSpPr>
          <p:cNvPr id="5" name="Rectangle 4">
            <a:extLst>
              <a:ext uri="{FF2B5EF4-FFF2-40B4-BE49-F238E27FC236}">
                <a16:creationId xmlns:a16="http://schemas.microsoft.com/office/drawing/2014/main" xmlns="" id="{244A3AF6-0E35-4636-9C52-EC7748C261AB}"/>
              </a:ext>
            </a:extLst>
          </p:cNvPr>
          <p:cNvSpPr/>
          <p:nvPr/>
        </p:nvSpPr>
        <p:spPr>
          <a:xfrm>
            <a:off x="1172273" y="2483525"/>
            <a:ext cx="4011098" cy="646331"/>
          </a:xfrm>
          <a:prstGeom prst="rect">
            <a:avLst/>
          </a:prstGeom>
          <a:noFill/>
        </p:spPr>
        <p:txBody>
          <a:bodyPr wrap="none" lIns="91440" tIns="45720" rIns="91440" bIns="45720">
            <a:spAutoFit/>
          </a:bodyPr>
          <a:lstStyle/>
          <a:p>
            <a:pPr algn="ctr"/>
            <a:r>
              <a:rPr lang="en-US" sz="3600" b="1" cap="none" spc="0" dirty="0">
                <a:ln w="0">
                  <a:solidFill>
                    <a:schemeClr val="bg1"/>
                  </a:solidFill>
                </a:ln>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Prepare my heart</a:t>
            </a:r>
          </a:p>
        </p:txBody>
      </p:sp>
      <p:sp>
        <p:nvSpPr>
          <p:cNvPr id="6" name="TextBox 5">
            <a:extLst>
              <a:ext uri="{FF2B5EF4-FFF2-40B4-BE49-F238E27FC236}">
                <a16:creationId xmlns:a16="http://schemas.microsoft.com/office/drawing/2014/main" xmlns="" id="{5556D0A9-2CB2-4F65-A458-8E75F7849768}"/>
              </a:ext>
            </a:extLst>
          </p:cNvPr>
          <p:cNvSpPr txBox="1"/>
          <p:nvPr/>
        </p:nvSpPr>
        <p:spPr>
          <a:xfrm>
            <a:off x="1891862" y="5930466"/>
            <a:ext cx="2394338" cy="369332"/>
          </a:xfrm>
          <a:prstGeom prst="rect">
            <a:avLst/>
          </a:prstGeom>
          <a:noFill/>
        </p:spPr>
        <p:txBody>
          <a:bodyPr wrap="square" rtlCol="0">
            <a:spAutoFit/>
          </a:bodyPr>
          <a:lstStyle/>
          <a:p>
            <a:pPr algn="ctr"/>
            <a:r>
              <a:rPr lang="en-GB" dirty="0"/>
              <a:t>Psalm                139</a:t>
            </a:r>
          </a:p>
        </p:txBody>
      </p:sp>
      <p:sp>
        <p:nvSpPr>
          <p:cNvPr id="11" name="Rectangle: Rounded Corners 10">
            <a:extLst>
              <a:ext uri="{FF2B5EF4-FFF2-40B4-BE49-F238E27FC236}">
                <a16:creationId xmlns:a16="http://schemas.microsoft.com/office/drawing/2014/main" xmlns="" id="{128C0282-DF6D-444B-B591-88EB7BD6356A}"/>
              </a:ext>
            </a:extLst>
          </p:cNvPr>
          <p:cNvSpPr/>
          <p:nvPr/>
        </p:nvSpPr>
        <p:spPr>
          <a:xfrm>
            <a:off x="0" y="-1"/>
            <a:ext cx="12192000" cy="927536"/>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Prayer focus February 2020</a:t>
            </a:r>
          </a:p>
        </p:txBody>
      </p:sp>
    </p:spTree>
    <p:extLst>
      <p:ext uri="{BB962C8B-B14F-4D97-AF65-F5344CB8AC3E}">
        <p14:creationId xmlns:p14="http://schemas.microsoft.com/office/powerpoint/2010/main" xmlns="" val="788946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F151EE-1D9E-4FD5-8B9E-38D9BA6488BC}"/>
              </a:ext>
            </a:extLst>
          </p:cNvPr>
          <p:cNvPicPr>
            <a:picLocks noChangeAspect="1"/>
          </p:cNvPicPr>
          <p:nvPr/>
        </p:nvPicPr>
        <p:blipFill rotWithShape="1">
          <a:blip r:embed="rId2" cstate="print"/>
          <a:srcRect t="16045"/>
          <a:stretch/>
        </p:blipFill>
        <p:spPr>
          <a:xfrm>
            <a:off x="0" y="0"/>
            <a:ext cx="12192001" cy="6858000"/>
          </a:xfrm>
          <a:prstGeom prst="rect">
            <a:avLst/>
          </a:prstGeom>
        </p:spPr>
      </p:pic>
      <p:sp>
        <p:nvSpPr>
          <p:cNvPr id="12" name="TextBox 11">
            <a:extLst>
              <a:ext uri="{FF2B5EF4-FFF2-40B4-BE49-F238E27FC236}">
                <a16:creationId xmlns:a16="http://schemas.microsoft.com/office/drawing/2014/main" xmlns="" id="{485FD28F-3B8F-4130-9850-22644191D617}"/>
              </a:ext>
            </a:extLst>
          </p:cNvPr>
          <p:cNvSpPr txBox="1"/>
          <p:nvPr/>
        </p:nvSpPr>
        <p:spPr>
          <a:xfrm>
            <a:off x="85342" y="1560576"/>
            <a:ext cx="11982330" cy="5078313"/>
          </a:xfrm>
          <a:prstGeom prst="rect">
            <a:avLst/>
          </a:prstGeom>
          <a:solidFill>
            <a:schemeClr val="bg1"/>
          </a:solidFill>
          <a:ln w="25400" cap="rnd">
            <a:solidFill>
              <a:schemeClr val="accent1"/>
            </a:solidFill>
          </a:ln>
        </p:spPr>
        <p:txBody>
          <a:bodyPr wrap="square" rtlCol="0">
            <a:spAutoFit/>
          </a:bodyPr>
          <a:lstStyle/>
          <a:p>
            <a:pPr lvl="1"/>
            <a:r>
              <a:rPr lang="en-GB" sz="2400" b="1" u="sng" dirty="0">
                <a:solidFill>
                  <a:schemeClr val="bg1"/>
                </a:solidFill>
              </a:rPr>
              <a:t> </a:t>
            </a:r>
          </a:p>
          <a:p>
            <a:endParaRPr lang="en-GB" sz="1600" dirty="0">
              <a:solidFill>
                <a:schemeClr val="bg1"/>
              </a:solidFill>
            </a:endParaRPr>
          </a:p>
          <a:p>
            <a:r>
              <a:rPr lang="en-GB" sz="2400" spc="100" dirty="0">
                <a:solidFill>
                  <a:schemeClr val="bg1"/>
                </a:solidFill>
              </a:rPr>
              <a:t>								Repentance</a:t>
            </a:r>
          </a:p>
          <a:p>
            <a:endParaRPr lang="en-GB" spc="100" dirty="0">
              <a:solidFill>
                <a:schemeClr val="bg1"/>
              </a:solidFill>
            </a:endParaRPr>
          </a:p>
          <a:p>
            <a:r>
              <a:rPr lang="en-GB" sz="2400" spc="100" dirty="0">
                <a:solidFill>
                  <a:schemeClr val="bg1"/>
                </a:solidFill>
              </a:rPr>
              <a:t> </a:t>
            </a:r>
          </a:p>
          <a:p>
            <a:endParaRPr lang="en-GB" spc="100" dirty="0">
              <a:solidFill>
                <a:schemeClr val="bg1"/>
              </a:solidFill>
            </a:endParaRPr>
          </a:p>
          <a:p>
            <a:pPr lvl="8"/>
            <a:r>
              <a:rPr lang="en-GB" sz="2400" spc="100" dirty="0">
                <a:solidFill>
                  <a:schemeClr val="bg1"/>
                </a:solidFill>
              </a:rPr>
              <a:t>				Prayer</a:t>
            </a:r>
          </a:p>
          <a:p>
            <a:endParaRPr lang="en-GB" spc="100" dirty="0">
              <a:solidFill>
                <a:schemeClr val="bg1"/>
              </a:solidFill>
            </a:endParaRPr>
          </a:p>
          <a:p>
            <a:r>
              <a:rPr lang="en-GB" sz="2400" spc="100" dirty="0">
                <a:solidFill>
                  <a:schemeClr val="bg1"/>
                </a:solidFill>
              </a:rPr>
              <a:t> </a:t>
            </a:r>
          </a:p>
          <a:p>
            <a:endParaRPr lang="en-GB" spc="100" dirty="0">
              <a:solidFill>
                <a:schemeClr val="bg1"/>
              </a:solidFill>
            </a:endParaRPr>
          </a:p>
          <a:p>
            <a:r>
              <a:rPr lang="en-GB" sz="2400" spc="100" dirty="0">
                <a:solidFill>
                  <a:schemeClr val="bg1"/>
                </a:solidFill>
              </a:rPr>
              <a:t>								Obedience</a:t>
            </a:r>
          </a:p>
          <a:p>
            <a:endParaRPr lang="en-GB" spc="100" dirty="0">
              <a:solidFill>
                <a:schemeClr val="bg1"/>
              </a:solidFill>
            </a:endParaRPr>
          </a:p>
          <a:p>
            <a:r>
              <a:rPr lang="en-GB" sz="2400" spc="100" dirty="0">
                <a:solidFill>
                  <a:schemeClr val="bg1"/>
                </a:solidFill>
              </a:rPr>
              <a:t> </a:t>
            </a:r>
          </a:p>
          <a:p>
            <a:endParaRPr lang="en-GB" spc="100" dirty="0">
              <a:solidFill>
                <a:schemeClr val="bg1"/>
              </a:solidFill>
            </a:endParaRPr>
          </a:p>
          <a:p>
            <a:r>
              <a:rPr lang="en-GB" sz="2400" spc="100" dirty="0">
                <a:solidFill>
                  <a:schemeClr val="bg1"/>
                </a:solidFill>
              </a:rPr>
              <a:t>								Worship</a:t>
            </a:r>
          </a:p>
        </p:txBody>
      </p:sp>
      <p:sp>
        <p:nvSpPr>
          <p:cNvPr id="6" name="TextBox 5">
            <a:extLst>
              <a:ext uri="{FF2B5EF4-FFF2-40B4-BE49-F238E27FC236}">
                <a16:creationId xmlns:a16="http://schemas.microsoft.com/office/drawing/2014/main" xmlns="" id="{50B3CE25-C754-4B20-9A9F-EF8FBD3D49E7}"/>
              </a:ext>
            </a:extLst>
          </p:cNvPr>
          <p:cNvSpPr txBox="1"/>
          <p:nvPr/>
        </p:nvSpPr>
        <p:spPr>
          <a:xfrm>
            <a:off x="6355644" y="2483525"/>
            <a:ext cx="5407377" cy="3416320"/>
          </a:xfrm>
          <a:prstGeom prst="rect">
            <a:avLst/>
          </a:prstGeom>
          <a:solidFill>
            <a:schemeClr val="bg1"/>
          </a:solidFill>
          <a:ln w="25400" cap="rnd">
            <a:solidFill>
              <a:schemeClr val="accent1"/>
            </a:solidFill>
          </a:ln>
        </p:spPr>
        <p:txBody>
          <a:bodyPr wrap="square" rtlCol="0">
            <a:spAutoFit/>
          </a:bodyPr>
          <a:lstStyle/>
          <a:p>
            <a:r>
              <a:rPr lang="en-GB" sz="2400" b="1" dirty="0"/>
              <a:t>A prepared heart…</a:t>
            </a:r>
          </a:p>
          <a:p>
            <a:endParaRPr lang="en-GB" sz="2400" dirty="0"/>
          </a:p>
          <a:p>
            <a:pPr marL="457200" indent="-457200">
              <a:buFont typeface="+mj-lt"/>
              <a:buAutoNum type="arabicPeriod"/>
            </a:pPr>
            <a:r>
              <a:rPr lang="en-GB" sz="2400" dirty="0"/>
              <a:t>Puts things right</a:t>
            </a:r>
          </a:p>
          <a:p>
            <a:pPr marL="457200" indent="-457200">
              <a:buFont typeface="+mj-lt"/>
              <a:buAutoNum type="arabicPeriod"/>
            </a:pPr>
            <a:endParaRPr lang="en-GB" sz="2400" dirty="0"/>
          </a:p>
          <a:p>
            <a:pPr marL="457200" indent="-457200">
              <a:buFont typeface="+mj-lt"/>
              <a:buAutoNum type="arabicPeriod"/>
            </a:pPr>
            <a:r>
              <a:rPr lang="en-GB" sz="2400" dirty="0"/>
              <a:t>Turns to God first in times of need</a:t>
            </a:r>
          </a:p>
          <a:p>
            <a:pPr marL="457200" indent="-457200">
              <a:buFont typeface="+mj-lt"/>
              <a:buAutoNum type="arabicPeriod"/>
            </a:pPr>
            <a:endParaRPr lang="en-GB" sz="2400" dirty="0"/>
          </a:p>
          <a:p>
            <a:pPr marL="457200" indent="-457200">
              <a:buFont typeface="+mj-lt"/>
              <a:buAutoNum type="arabicPeriod"/>
            </a:pPr>
            <a:r>
              <a:rPr lang="en-GB" sz="2400" dirty="0"/>
              <a:t>Listens and obeys</a:t>
            </a:r>
          </a:p>
          <a:p>
            <a:pPr marL="457200" indent="-457200">
              <a:buFont typeface="+mj-lt"/>
              <a:buAutoNum type="arabicPeriod"/>
            </a:pPr>
            <a:endParaRPr lang="en-GB" sz="2400" dirty="0"/>
          </a:p>
          <a:p>
            <a:pPr marL="457200" indent="-457200">
              <a:buFont typeface="+mj-lt"/>
              <a:buAutoNum type="arabicPeriod"/>
            </a:pPr>
            <a:r>
              <a:rPr lang="en-GB" sz="2400" dirty="0"/>
              <a:t>Is a worshipping heart</a:t>
            </a:r>
          </a:p>
        </p:txBody>
      </p:sp>
      <p:sp>
        <p:nvSpPr>
          <p:cNvPr id="5" name="Rectangle: Rounded Corners 4">
            <a:extLst>
              <a:ext uri="{FF2B5EF4-FFF2-40B4-BE49-F238E27FC236}">
                <a16:creationId xmlns:a16="http://schemas.microsoft.com/office/drawing/2014/main" xmlns="" id="{35DDEB1C-11BD-42E6-B386-DCC23E2630FD}"/>
              </a:ext>
            </a:extLst>
          </p:cNvPr>
          <p:cNvSpPr/>
          <p:nvPr/>
        </p:nvSpPr>
        <p:spPr>
          <a:xfrm>
            <a:off x="0" y="-1"/>
            <a:ext cx="12192000" cy="927536"/>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Prayer focus February 2020</a:t>
            </a:r>
          </a:p>
        </p:txBody>
      </p:sp>
      <p:sp>
        <p:nvSpPr>
          <p:cNvPr id="9" name="Heart 8">
            <a:extLst>
              <a:ext uri="{FF2B5EF4-FFF2-40B4-BE49-F238E27FC236}">
                <a16:creationId xmlns:a16="http://schemas.microsoft.com/office/drawing/2014/main" xmlns="" id="{B4F7F985-2C47-463C-B03D-E5B52CB86500}"/>
              </a:ext>
            </a:extLst>
          </p:cNvPr>
          <p:cNvSpPr/>
          <p:nvPr/>
        </p:nvSpPr>
        <p:spPr>
          <a:xfrm>
            <a:off x="474133" y="2172899"/>
            <a:ext cx="5407378" cy="412689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p>
          <a:p>
            <a:pPr algn="ctr"/>
            <a:endParaRPr lang="en-GB" sz="2400" b="1" i="1" dirty="0"/>
          </a:p>
          <a:p>
            <a:pPr algn="ctr"/>
            <a:r>
              <a:rPr lang="en-GB" sz="2000" i="1" baseline="30000" dirty="0"/>
              <a:t>23 </a:t>
            </a:r>
            <a:r>
              <a:rPr lang="en-GB" sz="2000" i="1" dirty="0"/>
              <a:t>Search me, God, and know my heart;</a:t>
            </a:r>
            <a:br>
              <a:rPr lang="en-GB" sz="2000" i="1" dirty="0"/>
            </a:br>
            <a:r>
              <a:rPr lang="en-GB" sz="2000" i="1" dirty="0"/>
              <a:t>    test me and know my anxious thoughts.</a:t>
            </a:r>
            <a:br>
              <a:rPr lang="en-GB" sz="2000" i="1" dirty="0"/>
            </a:br>
            <a:r>
              <a:rPr lang="en-GB" sz="2000" i="1" baseline="30000" dirty="0"/>
              <a:t>24 </a:t>
            </a:r>
            <a:r>
              <a:rPr lang="en-GB" sz="2000" i="1" dirty="0"/>
              <a:t>See if there is any offensive way in me,</a:t>
            </a:r>
            <a:br>
              <a:rPr lang="en-GB" sz="2000" i="1" dirty="0"/>
            </a:br>
            <a:r>
              <a:rPr lang="en-GB" sz="2000" i="1" dirty="0"/>
              <a:t>    and lead me in the way everlasting.</a:t>
            </a:r>
          </a:p>
        </p:txBody>
      </p:sp>
      <p:sp>
        <p:nvSpPr>
          <p:cNvPr id="10" name="Rectangle 9">
            <a:extLst>
              <a:ext uri="{FF2B5EF4-FFF2-40B4-BE49-F238E27FC236}">
                <a16:creationId xmlns:a16="http://schemas.microsoft.com/office/drawing/2014/main" xmlns="" id="{CE898C84-5136-4FD7-B1E0-095727FE46CA}"/>
              </a:ext>
            </a:extLst>
          </p:cNvPr>
          <p:cNvSpPr/>
          <p:nvPr/>
        </p:nvSpPr>
        <p:spPr>
          <a:xfrm>
            <a:off x="1172273" y="2483525"/>
            <a:ext cx="4011098" cy="646331"/>
          </a:xfrm>
          <a:prstGeom prst="rect">
            <a:avLst/>
          </a:prstGeom>
          <a:noFill/>
        </p:spPr>
        <p:txBody>
          <a:bodyPr wrap="none" lIns="91440" tIns="45720" rIns="91440" bIns="45720">
            <a:spAutoFit/>
          </a:bodyPr>
          <a:lstStyle/>
          <a:p>
            <a:pPr algn="ctr"/>
            <a:r>
              <a:rPr lang="en-US" sz="3600" b="1" cap="none" spc="0" dirty="0">
                <a:ln w="0">
                  <a:solidFill>
                    <a:schemeClr val="bg1"/>
                  </a:solidFill>
                </a:ln>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Prepare my heart</a:t>
            </a:r>
          </a:p>
        </p:txBody>
      </p:sp>
      <p:sp>
        <p:nvSpPr>
          <p:cNvPr id="11" name="TextBox 10">
            <a:extLst>
              <a:ext uri="{FF2B5EF4-FFF2-40B4-BE49-F238E27FC236}">
                <a16:creationId xmlns:a16="http://schemas.microsoft.com/office/drawing/2014/main" xmlns="" id="{990A677C-A3E3-4C13-BF3C-35E59F43E62E}"/>
              </a:ext>
            </a:extLst>
          </p:cNvPr>
          <p:cNvSpPr txBox="1"/>
          <p:nvPr/>
        </p:nvSpPr>
        <p:spPr>
          <a:xfrm>
            <a:off x="1891862" y="5930466"/>
            <a:ext cx="2394338" cy="369332"/>
          </a:xfrm>
          <a:prstGeom prst="rect">
            <a:avLst/>
          </a:prstGeom>
          <a:noFill/>
        </p:spPr>
        <p:txBody>
          <a:bodyPr wrap="square" rtlCol="0">
            <a:spAutoFit/>
          </a:bodyPr>
          <a:lstStyle/>
          <a:p>
            <a:pPr algn="ctr"/>
            <a:r>
              <a:rPr lang="en-GB" dirty="0"/>
              <a:t>Psalm                139</a:t>
            </a:r>
          </a:p>
        </p:txBody>
      </p:sp>
    </p:spTree>
    <p:extLst>
      <p:ext uri="{BB962C8B-B14F-4D97-AF65-F5344CB8AC3E}">
        <p14:creationId xmlns:p14="http://schemas.microsoft.com/office/powerpoint/2010/main" xmlns="" val="342582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4" y="0"/>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1" y="-1"/>
            <a:ext cx="12191999"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Jehoshaphat – 2 Chronicles 19 &amp; 20</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2676691" y="1801208"/>
            <a:ext cx="6838613" cy="4154984"/>
          </a:xfrm>
          <a:prstGeom prst="rect">
            <a:avLst/>
          </a:prstGeom>
          <a:solidFill>
            <a:schemeClr val="bg1"/>
          </a:solidFill>
          <a:ln w="25400" cap="rnd">
            <a:solidFill>
              <a:schemeClr val="accent1"/>
            </a:solidFill>
          </a:ln>
        </p:spPr>
        <p:txBody>
          <a:bodyPr wrap="square" rtlCol="0">
            <a:spAutoFit/>
          </a:bodyPr>
          <a:lstStyle/>
          <a:p>
            <a:endParaRPr lang="en-GB" sz="2400" dirty="0"/>
          </a:p>
          <a:p>
            <a:pPr algn="ctr"/>
            <a:r>
              <a:rPr lang="en-GB" sz="2400" b="1" dirty="0">
                <a:solidFill>
                  <a:schemeClr val="bg1">
                    <a:lumMod val="50000"/>
                  </a:schemeClr>
                </a:solidFill>
              </a:rPr>
              <a:t>PART 1:</a:t>
            </a:r>
          </a:p>
          <a:p>
            <a:pPr algn="ctr"/>
            <a:endParaRPr lang="en-GB" sz="2400" b="1" dirty="0">
              <a:solidFill>
                <a:schemeClr val="bg1">
                  <a:lumMod val="50000"/>
                </a:schemeClr>
              </a:solidFill>
            </a:endParaRPr>
          </a:p>
          <a:p>
            <a:pPr lvl="5"/>
            <a:r>
              <a:rPr lang="en-GB" sz="2400" dirty="0">
                <a:solidFill>
                  <a:schemeClr val="bg1">
                    <a:lumMod val="50000"/>
                  </a:schemeClr>
                </a:solidFill>
              </a:rPr>
              <a:t>Fully Prepared</a:t>
            </a:r>
          </a:p>
          <a:p>
            <a:pPr lvl="5"/>
            <a:r>
              <a:rPr lang="en-GB" sz="2400" dirty="0">
                <a:solidFill>
                  <a:schemeClr val="bg1">
                    <a:lumMod val="50000"/>
                  </a:schemeClr>
                </a:solidFill>
              </a:rPr>
              <a:t>Firmly Determined</a:t>
            </a:r>
          </a:p>
          <a:p>
            <a:pPr lvl="5"/>
            <a:r>
              <a:rPr lang="en-GB" sz="2400" dirty="0">
                <a:solidFill>
                  <a:schemeClr val="bg1">
                    <a:lumMod val="50000"/>
                  </a:schemeClr>
                </a:solidFill>
              </a:rPr>
              <a:t>Family United</a:t>
            </a:r>
          </a:p>
          <a:p>
            <a:pPr lvl="5"/>
            <a:endParaRPr lang="en-GB" sz="2400" dirty="0"/>
          </a:p>
          <a:p>
            <a:pPr algn="ctr"/>
            <a:r>
              <a:rPr lang="en-GB" sz="2400" b="1" dirty="0"/>
              <a:t>PART 2:</a:t>
            </a:r>
          </a:p>
          <a:p>
            <a:pPr algn="ctr"/>
            <a:endParaRPr lang="en-GB" sz="2400" dirty="0"/>
          </a:p>
          <a:p>
            <a:pPr algn="ctr"/>
            <a:r>
              <a:rPr lang="en-GB" sz="2400" dirty="0"/>
              <a:t>Preparation Pays!</a:t>
            </a:r>
          </a:p>
          <a:p>
            <a:endParaRPr lang="en-GB" sz="2400" dirty="0"/>
          </a:p>
        </p:txBody>
      </p:sp>
    </p:spTree>
    <p:extLst>
      <p:ext uri="{BB962C8B-B14F-4D97-AF65-F5344CB8AC3E}">
        <p14:creationId xmlns:p14="http://schemas.microsoft.com/office/powerpoint/2010/main" xmlns="" val="218840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AF151EE-1D9E-4FD5-8B9E-38D9BA6488BC}"/>
              </a:ext>
            </a:extLst>
          </p:cNvPr>
          <p:cNvPicPr>
            <a:picLocks noChangeAspect="1"/>
          </p:cNvPicPr>
          <p:nvPr/>
        </p:nvPicPr>
        <p:blipFill rotWithShape="1">
          <a:blip r:embed="rId2" cstate="print"/>
          <a:srcRect t="16045"/>
          <a:stretch/>
        </p:blipFill>
        <p:spPr>
          <a:xfrm>
            <a:off x="0" y="0"/>
            <a:ext cx="12192001" cy="6858000"/>
          </a:xfrm>
          <a:prstGeom prst="rect">
            <a:avLst/>
          </a:prstGeom>
        </p:spPr>
      </p:pic>
      <p:sp>
        <p:nvSpPr>
          <p:cNvPr id="6" name="TextBox 5">
            <a:extLst>
              <a:ext uri="{FF2B5EF4-FFF2-40B4-BE49-F238E27FC236}">
                <a16:creationId xmlns:a16="http://schemas.microsoft.com/office/drawing/2014/main" xmlns="" id="{50B3CE25-C754-4B20-9A9F-EF8FBD3D49E7}"/>
              </a:ext>
            </a:extLst>
          </p:cNvPr>
          <p:cNvSpPr txBox="1"/>
          <p:nvPr/>
        </p:nvSpPr>
        <p:spPr>
          <a:xfrm>
            <a:off x="760556" y="1351508"/>
            <a:ext cx="10670888" cy="2677656"/>
          </a:xfrm>
          <a:prstGeom prst="rect">
            <a:avLst/>
          </a:prstGeom>
          <a:solidFill>
            <a:schemeClr val="bg1"/>
          </a:solidFill>
          <a:ln w="25400" cap="rnd">
            <a:solidFill>
              <a:schemeClr val="accent1"/>
            </a:solidFill>
          </a:ln>
        </p:spPr>
        <p:txBody>
          <a:bodyPr wrap="square" rtlCol="0">
            <a:spAutoFit/>
          </a:bodyPr>
          <a:lstStyle/>
          <a:p>
            <a:r>
              <a:rPr lang="en-GB" sz="2400" b="1" dirty="0"/>
              <a:t>1. A prepared heart puts things right</a:t>
            </a:r>
          </a:p>
          <a:p>
            <a:r>
              <a:rPr lang="en-GB" sz="2400" dirty="0"/>
              <a:t>	(Jehoshaphat turns the nation back to God)</a:t>
            </a:r>
          </a:p>
          <a:p>
            <a:endParaRPr lang="en-GB" sz="2400" dirty="0"/>
          </a:p>
          <a:p>
            <a:r>
              <a:rPr lang="en-GB" sz="2400" b="1" dirty="0"/>
              <a:t>2. A prepared heart turns to God first in times of need</a:t>
            </a:r>
          </a:p>
          <a:p>
            <a:r>
              <a:rPr lang="en-GB" sz="2400" dirty="0"/>
              <a:t>	(Jehoshaphat resolves to enquire of the Lord)</a:t>
            </a:r>
          </a:p>
          <a:p>
            <a:endParaRPr lang="en-GB" sz="2400" dirty="0"/>
          </a:p>
          <a:p>
            <a:r>
              <a:rPr lang="en-GB" sz="2400" b="1" dirty="0"/>
              <a:t>3. A prepared heart listens and obeys…</a:t>
            </a:r>
          </a:p>
        </p:txBody>
      </p:sp>
      <p:sp>
        <p:nvSpPr>
          <p:cNvPr id="8" name="Rectangle: Rounded Corners 7">
            <a:extLst>
              <a:ext uri="{FF2B5EF4-FFF2-40B4-BE49-F238E27FC236}">
                <a16:creationId xmlns:a16="http://schemas.microsoft.com/office/drawing/2014/main" xmlns="" id="{624E63A4-CEA7-4FAC-9961-1D59D3B9ECBE}"/>
              </a:ext>
            </a:extLst>
          </p:cNvPr>
          <p:cNvSpPr/>
          <p:nvPr/>
        </p:nvSpPr>
        <p:spPr>
          <a:xfrm>
            <a:off x="348916" y="192505"/>
            <a:ext cx="11478126" cy="5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Preparation Pays!</a:t>
            </a:r>
          </a:p>
        </p:txBody>
      </p:sp>
    </p:spTree>
    <p:extLst>
      <p:ext uri="{BB962C8B-B14F-4D97-AF65-F5344CB8AC3E}">
        <p14:creationId xmlns:p14="http://schemas.microsoft.com/office/powerpoint/2010/main" xmlns="" val="167513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85342" y="2992334"/>
            <a:ext cx="11982330" cy="1200329"/>
          </a:xfrm>
          <a:prstGeom prst="rect">
            <a:avLst/>
          </a:prstGeom>
          <a:solidFill>
            <a:schemeClr val="bg1"/>
          </a:solidFill>
          <a:ln w="25400" cap="rnd">
            <a:solidFill>
              <a:schemeClr val="accent1"/>
            </a:solidFill>
          </a:ln>
        </p:spPr>
        <p:txBody>
          <a:bodyPr wrap="square" rtlCol="0">
            <a:spAutoFit/>
          </a:bodyPr>
          <a:lstStyle/>
          <a:p>
            <a:r>
              <a:rPr lang="en-GB" sz="2400" baseline="30000" dirty="0"/>
              <a:t>14 </a:t>
            </a:r>
            <a:r>
              <a:rPr lang="en-GB" sz="2400" dirty="0"/>
              <a:t>Then the Spirit of the </a:t>
            </a:r>
            <a:r>
              <a:rPr lang="en-GB" sz="2400" cap="small" dirty="0">
                <a:effectLst/>
              </a:rPr>
              <a:t>Lord</a:t>
            </a:r>
            <a:r>
              <a:rPr lang="en-GB" sz="2400" dirty="0"/>
              <a:t> came on </a:t>
            </a:r>
            <a:r>
              <a:rPr lang="en-GB" sz="2400" dirty="0" err="1"/>
              <a:t>Jahaziel</a:t>
            </a:r>
            <a:r>
              <a:rPr lang="en-GB" sz="2400" dirty="0"/>
              <a:t> son of Zechariah, the son of </a:t>
            </a:r>
            <a:r>
              <a:rPr lang="en-GB" sz="2400" dirty="0" err="1"/>
              <a:t>Benaiah</a:t>
            </a:r>
            <a:r>
              <a:rPr lang="en-GB" sz="2400" dirty="0"/>
              <a:t>, the son of </a:t>
            </a:r>
            <a:r>
              <a:rPr lang="en-GB" sz="2400" dirty="0" err="1"/>
              <a:t>Jeiel</a:t>
            </a:r>
            <a:r>
              <a:rPr lang="en-GB" sz="2400" dirty="0"/>
              <a:t>, the son of </a:t>
            </a:r>
            <a:r>
              <a:rPr lang="en-GB" sz="2400" dirty="0" err="1"/>
              <a:t>Mattaniah</a:t>
            </a:r>
            <a:r>
              <a:rPr lang="en-GB" sz="2400" dirty="0"/>
              <a:t>, a Levite and descendant of Asaph, as he stood in the assembly.</a:t>
            </a:r>
          </a:p>
        </p:txBody>
      </p:sp>
    </p:spTree>
    <p:extLst>
      <p:ext uri="{BB962C8B-B14F-4D97-AF65-F5344CB8AC3E}">
        <p14:creationId xmlns:p14="http://schemas.microsoft.com/office/powerpoint/2010/main" xmlns="" val="423506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1" y="-1"/>
            <a:ext cx="12191999"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 – Preparation pays!</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85342" y="2992334"/>
            <a:ext cx="11982330" cy="1200329"/>
          </a:xfrm>
          <a:prstGeom prst="rect">
            <a:avLst/>
          </a:prstGeom>
          <a:solidFill>
            <a:schemeClr val="bg1"/>
          </a:solidFill>
          <a:ln w="25400" cap="rnd">
            <a:solidFill>
              <a:schemeClr val="accent1"/>
            </a:solidFill>
          </a:ln>
        </p:spPr>
        <p:txBody>
          <a:bodyPr wrap="square" rtlCol="0">
            <a:spAutoFit/>
          </a:bodyPr>
          <a:lstStyle/>
          <a:p>
            <a:r>
              <a:rPr lang="en-GB" sz="2400" baseline="30000" dirty="0"/>
              <a:t>14 </a:t>
            </a:r>
            <a:r>
              <a:rPr lang="en-GB" sz="2400" dirty="0"/>
              <a:t>Then the Spirit of the </a:t>
            </a:r>
            <a:r>
              <a:rPr lang="en-GB" sz="2400" cap="small" dirty="0">
                <a:effectLst/>
              </a:rPr>
              <a:t>Lord</a:t>
            </a:r>
            <a:r>
              <a:rPr lang="en-GB" sz="2400" dirty="0"/>
              <a:t> came on </a:t>
            </a:r>
            <a:r>
              <a:rPr lang="en-GB" sz="2400" dirty="0" err="1"/>
              <a:t>Jahaziel</a:t>
            </a:r>
            <a:r>
              <a:rPr lang="en-GB" sz="2400" dirty="0"/>
              <a:t> son of Zechariah, the son of </a:t>
            </a:r>
            <a:r>
              <a:rPr lang="en-GB" sz="2400" dirty="0" err="1"/>
              <a:t>Benaiah</a:t>
            </a:r>
            <a:r>
              <a:rPr lang="en-GB" sz="2400" dirty="0"/>
              <a:t>, the son of </a:t>
            </a:r>
            <a:r>
              <a:rPr lang="en-GB" sz="2400" dirty="0" err="1"/>
              <a:t>Jeiel</a:t>
            </a:r>
            <a:r>
              <a:rPr lang="en-GB" sz="2400" dirty="0"/>
              <a:t>, the son of </a:t>
            </a:r>
            <a:r>
              <a:rPr lang="en-GB" sz="2400" dirty="0" err="1"/>
              <a:t>Mattaniah</a:t>
            </a:r>
            <a:r>
              <a:rPr lang="en-GB" sz="2400" dirty="0"/>
              <a:t>, a </a:t>
            </a:r>
            <a:r>
              <a:rPr lang="en-GB" sz="2400" dirty="0">
                <a:highlight>
                  <a:srgbClr val="FFFF00"/>
                </a:highlight>
              </a:rPr>
              <a:t>Levite</a:t>
            </a:r>
            <a:r>
              <a:rPr lang="en-GB" sz="2400" dirty="0"/>
              <a:t> and descendant of Asaph, as he stood in the assembly.</a:t>
            </a:r>
          </a:p>
        </p:txBody>
      </p:sp>
      <p:sp>
        <p:nvSpPr>
          <p:cNvPr id="7" name="Rectangle: Rounded Corners 6">
            <a:extLst>
              <a:ext uri="{FF2B5EF4-FFF2-40B4-BE49-F238E27FC236}">
                <a16:creationId xmlns:a16="http://schemas.microsoft.com/office/drawing/2014/main" xmlns="" id="{02103F0E-6972-40A5-8FF2-4FCC78C2491F}"/>
              </a:ext>
            </a:extLst>
          </p:cNvPr>
          <p:cNvSpPr/>
          <p:nvPr/>
        </p:nvSpPr>
        <p:spPr>
          <a:xfrm>
            <a:off x="85343" y="4692315"/>
            <a:ext cx="11982329" cy="206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had already started before the crisis:</a:t>
            </a:r>
          </a:p>
          <a:p>
            <a:pPr algn="ctr"/>
            <a:endParaRPr lang="en-GB" dirty="0"/>
          </a:p>
          <a:p>
            <a:pPr algn="ctr"/>
            <a:r>
              <a:rPr lang="en-GB" b="1" i="1" baseline="30000" dirty="0"/>
              <a:t>8 </a:t>
            </a:r>
            <a:r>
              <a:rPr lang="en-GB" b="1" i="1" dirty="0"/>
              <a:t>In Jerusalem also, Jehoshaphat appointed some of the </a:t>
            </a:r>
            <a:r>
              <a:rPr lang="en-GB" b="1" i="1" dirty="0">
                <a:solidFill>
                  <a:schemeClr val="tx1"/>
                </a:solidFill>
                <a:highlight>
                  <a:srgbClr val="FFFF00"/>
                </a:highlight>
              </a:rPr>
              <a:t>Levites</a:t>
            </a:r>
            <a:r>
              <a:rPr lang="en-GB" b="1" i="1" dirty="0"/>
              <a:t>, priests and heads of Israelite families to administer the law of the </a:t>
            </a:r>
            <a:r>
              <a:rPr lang="en-GB" b="1" i="1" cap="small" dirty="0">
                <a:effectLst/>
              </a:rPr>
              <a:t>Lord</a:t>
            </a:r>
            <a:r>
              <a:rPr lang="en-GB" b="1" i="1" dirty="0"/>
              <a:t> and to settle disputes. And they lived in Jerusalem. </a:t>
            </a:r>
            <a:r>
              <a:rPr lang="en-GB" b="1" i="1" baseline="30000" dirty="0"/>
              <a:t>9 </a:t>
            </a:r>
            <a:r>
              <a:rPr lang="en-GB" b="1" i="1" dirty="0"/>
              <a:t>He gave them these orders: ‘You must serve faithfully and wholeheartedly in the fear of the </a:t>
            </a:r>
            <a:r>
              <a:rPr lang="en-GB" b="1" i="1" cap="small" dirty="0">
                <a:effectLst/>
              </a:rPr>
              <a:t>Lord</a:t>
            </a:r>
            <a:r>
              <a:rPr lang="en-GB" b="1" i="1" dirty="0"/>
              <a:t>.</a:t>
            </a:r>
          </a:p>
          <a:p>
            <a:pPr algn="ctr"/>
            <a:r>
              <a:rPr lang="en-GB" dirty="0"/>
              <a:t>(2 Chronicles 19:8-9)</a:t>
            </a:r>
          </a:p>
        </p:txBody>
      </p:sp>
      <p:sp>
        <p:nvSpPr>
          <p:cNvPr id="3" name="Arrow: Right 2">
            <a:extLst>
              <a:ext uri="{FF2B5EF4-FFF2-40B4-BE49-F238E27FC236}">
                <a16:creationId xmlns:a16="http://schemas.microsoft.com/office/drawing/2014/main" xmlns="" id="{DA77F6AA-6CB6-493F-9019-78F3AD7233BE}"/>
              </a:ext>
            </a:extLst>
          </p:cNvPr>
          <p:cNvSpPr/>
          <p:nvPr/>
        </p:nvSpPr>
        <p:spPr>
          <a:xfrm rot="16200000">
            <a:off x="5518485" y="4127174"/>
            <a:ext cx="757989" cy="589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44907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283B44E-1AD1-4CC3-A979-7D5130449AAB}"/>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85342" y="2992334"/>
            <a:ext cx="11982330" cy="1200329"/>
          </a:xfrm>
          <a:prstGeom prst="rect">
            <a:avLst/>
          </a:prstGeom>
          <a:solidFill>
            <a:schemeClr val="bg1"/>
          </a:solidFill>
          <a:ln w="25400" cap="rnd">
            <a:solidFill>
              <a:schemeClr val="accent1"/>
            </a:solidFill>
          </a:ln>
        </p:spPr>
        <p:txBody>
          <a:bodyPr wrap="square" rtlCol="0">
            <a:spAutoFit/>
          </a:bodyPr>
          <a:lstStyle/>
          <a:p>
            <a:r>
              <a:rPr lang="en-GB" sz="2400" baseline="30000" dirty="0"/>
              <a:t>14 </a:t>
            </a:r>
            <a:r>
              <a:rPr lang="en-GB" sz="2400" dirty="0"/>
              <a:t>Then the Spirit of the </a:t>
            </a:r>
            <a:r>
              <a:rPr lang="en-GB" sz="2400" cap="small" dirty="0">
                <a:effectLst/>
              </a:rPr>
              <a:t>Lord</a:t>
            </a:r>
            <a:r>
              <a:rPr lang="en-GB" sz="2400" dirty="0"/>
              <a:t> came on </a:t>
            </a:r>
            <a:r>
              <a:rPr lang="en-GB" sz="2400" dirty="0" err="1"/>
              <a:t>Jahaziel</a:t>
            </a:r>
            <a:r>
              <a:rPr lang="en-GB" sz="2400" dirty="0"/>
              <a:t> son of Zechariah, the son of </a:t>
            </a:r>
            <a:r>
              <a:rPr lang="en-GB" sz="2400" dirty="0" err="1"/>
              <a:t>Benaiah</a:t>
            </a:r>
            <a:r>
              <a:rPr lang="en-GB" sz="2400" dirty="0"/>
              <a:t>, the son of </a:t>
            </a:r>
            <a:r>
              <a:rPr lang="en-GB" sz="2400" dirty="0" err="1"/>
              <a:t>Jeiel</a:t>
            </a:r>
            <a:r>
              <a:rPr lang="en-GB" sz="2400" dirty="0"/>
              <a:t>, the son of </a:t>
            </a:r>
            <a:r>
              <a:rPr lang="en-GB" sz="2400" dirty="0" err="1"/>
              <a:t>Mattaniah</a:t>
            </a:r>
            <a:r>
              <a:rPr lang="en-GB" sz="2400" dirty="0"/>
              <a:t>, a Levite and descendant of Asaph, as he stood in the assembly.</a:t>
            </a:r>
          </a:p>
        </p:txBody>
      </p:sp>
      <p:sp>
        <p:nvSpPr>
          <p:cNvPr id="7" name="Rectangle: Rounded Corners 6">
            <a:extLst>
              <a:ext uri="{FF2B5EF4-FFF2-40B4-BE49-F238E27FC236}">
                <a16:creationId xmlns:a16="http://schemas.microsoft.com/office/drawing/2014/main" xmlns="" id="{02103F0E-6972-40A5-8FF2-4FCC78C2491F}"/>
              </a:ext>
            </a:extLst>
          </p:cNvPr>
          <p:cNvSpPr/>
          <p:nvPr/>
        </p:nvSpPr>
        <p:spPr>
          <a:xfrm>
            <a:off x="85343" y="4692315"/>
            <a:ext cx="11982329" cy="206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had already started before the crisis:</a:t>
            </a:r>
          </a:p>
          <a:p>
            <a:pPr algn="ctr"/>
            <a:endParaRPr lang="en-GB" dirty="0"/>
          </a:p>
          <a:p>
            <a:pPr algn="ctr"/>
            <a:r>
              <a:rPr lang="en-GB" b="1" i="1" baseline="30000" dirty="0"/>
              <a:t>8 </a:t>
            </a:r>
            <a:r>
              <a:rPr lang="en-GB" b="1" i="1" dirty="0"/>
              <a:t>In Jerusalem also, Jehoshaphat appointed some of the Levites, priests and heads of Israelite families to administer the law of the </a:t>
            </a:r>
            <a:r>
              <a:rPr lang="en-GB" b="1" i="1" cap="small" dirty="0">
                <a:effectLst/>
              </a:rPr>
              <a:t>Lord</a:t>
            </a:r>
            <a:r>
              <a:rPr lang="en-GB" b="1" i="1" dirty="0"/>
              <a:t> and to settle disputes. And they lived in Jerusalem. </a:t>
            </a:r>
            <a:r>
              <a:rPr lang="en-GB" b="1" i="1" baseline="30000" dirty="0"/>
              <a:t>9 </a:t>
            </a:r>
            <a:r>
              <a:rPr lang="en-GB" b="1" i="1" dirty="0"/>
              <a:t>He gave them these orders: ‘You must serve faithfully and wholeheartedly in the fear of the </a:t>
            </a:r>
            <a:r>
              <a:rPr lang="en-GB" b="1" i="1" cap="small" dirty="0">
                <a:effectLst/>
              </a:rPr>
              <a:t>Lord</a:t>
            </a:r>
            <a:r>
              <a:rPr lang="en-GB" b="1" i="1" dirty="0"/>
              <a:t>.</a:t>
            </a:r>
          </a:p>
          <a:p>
            <a:pPr algn="ctr"/>
            <a:r>
              <a:rPr lang="en-GB" dirty="0"/>
              <a:t>(2 Chronicles 19:8-9)</a:t>
            </a:r>
          </a:p>
        </p:txBody>
      </p:sp>
      <p:sp>
        <p:nvSpPr>
          <p:cNvPr id="3" name="Arrow: Right 2">
            <a:extLst>
              <a:ext uri="{FF2B5EF4-FFF2-40B4-BE49-F238E27FC236}">
                <a16:creationId xmlns:a16="http://schemas.microsoft.com/office/drawing/2014/main" xmlns="" id="{DA77F6AA-6CB6-493F-9019-78F3AD7233BE}"/>
              </a:ext>
            </a:extLst>
          </p:cNvPr>
          <p:cNvSpPr/>
          <p:nvPr/>
        </p:nvSpPr>
        <p:spPr>
          <a:xfrm rot="16200000">
            <a:off x="5518485" y="4127174"/>
            <a:ext cx="757989" cy="589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xmlns="" id="{47E95E36-8ACB-44D3-8678-5E9704813CAA}"/>
              </a:ext>
            </a:extLst>
          </p:cNvPr>
          <p:cNvSpPr/>
          <p:nvPr/>
        </p:nvSpPr>
        <p:spPr>
          <a:xfrm>
            <a:off x="5512677" y="637673"/>
            <a:ext cx="6314365" cy="51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you put God first, you’ll hear him speak</a:t>
            </a:r>
          </a:p>
        </p:txBody>
      </p:sp>
    </p:spTree>
    <p:extLst>
      <p:ext uri="{BB962C8B-B14F-4D97-AF65-F5344CB8AC3E}">
        <p14:creationId xmlns:p14="http://schemas.microsoft.com/office/powerpoint/2010/main" xmlns="" val="133589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95A3F5-AB83-42E1-B0F4-0087DC61E306}"/>
              </a:ext>
            </a:extLst>
          </p:cNvPr>
          <p:cNvPicPr>
            <a:picLocks noChangeAspect="1"/>
          </p:cNvPicPr>
          <p:nvPr/>
        </p:nvPicPr>
        <p:blipFill rotWithShape="1">
          <a:blip r:embed="rId2" cstate="print"/>
          <a:srcRect t="16045"/>
          <a:stretch/>
        </p:blipFill>
        <p:spPr>
          <a:xfrm>
            <a:off x="-2" y="-1"/>
            <a:ext cx="12192001" cy="6858000"/>
          </a:xfrm>
          <a:prstGeom prst="rect">
            <a:avLst/>
          </a:prstGeom>
        </p:spPr>
      </p:pic>
      <p:sp>
        <p:nvSpPr>
          <p:cNvPr id="2" name="Rectangle: Rounded Corners 1">
            <a:extLst>
              <a:ext uri="{FF2B5EF4-FFF2-40B4-BE49-F238E27FC236}">
                <a16:creationId xmlns:a16="http://schemas.microsoft.com/office/drawing/2014/main" xmlns="" id="{FC538E92-65F0-417B-8EA5-287EE42CB634}"/>
              </a:ext>
            </a:extLst>
          </p:cNvPr>
          <p:cNvSpPr/>
          <p:nvPr/>
        </p:nvSpPr>
        <p:spPr>
          <a:xfrm>
            <a:off x="0" y="-1"/>
            <a:ext cx="3783724" cy="92226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2 Chronicles 20</a:t>
            </a:r>
          </a:p>
        </p:txBody>
      </p:sp>
      <p:sp>
        <p:nvSpPr>
          <p:cNvPr id="13" name="TextBox 12">
            <a:extLst>
              <a:ext uri="{FF2B5EF4-FFF2-40B4-BE49-F238E27FC236}">
                <a16:creationId xmlns:a16="http://schemas.microsoft.com/office/drawing/2014/main" xmlns="" id="{489EC5AC-DF56-42D9-BCE6-82E50FDE420D}"/>
              </a:ext>
            </a:extLst>
          </p:cNvPr>
          <p:cNvSpPr txBox="1"/>
          <p:nvPr/>
        </p:nvSpPr>
        <p:spPr>
          <a:xfrm>
            <a:off x="85342" y="2992334"/>
            <a:ext cx="11982330" cy="1200329"/>
          </a:xfrm>
          <a:prstGeom prst="rect">
            <a:avLst/>
          </a:prstGeom>
          <a:solidFill>
            <a:schemeClr val="bg1"/>
          </a:solidFill>
          <a:ln w="25400" cap="rnd">
            <a:solidFill>
              <a:schemeClr val="accent1"/>
            </a:solidFill>
          </a:ln>
        </p:spPr>
        <p:txBody>
          <a:bodyPr wrap="square" rtlCol="0">
            <a:spAutoFit/>
          </a:bodyPr>
          <a:lstStyle/>
          <a:p>
            <a:r>
              <a:rPr lang="en-GB" sz="2400" baseline="30000" dirty="0"/>
              <a:t>14 </a:t>
            </a:r>
            <a:r>
              <a:rPr lang="en-GB" sz="2400" dirty="0"/>
              <a:t>Then the Spirit of the </a:t>
            </a:r>
            <a:r>
              <a:rPr lang="en-GB" sz="2400" cap="small" dirty="0">
                <a:effectLst/>
              </a:rPr>
              <a:t>Lord</a:t>
            </a:r>
            <a:r>
              <a:rPr lang="en-GB" sz="2400" dirty="0"/>
              <a:t> came on </a:t>
            </a:r>
            <a:r>
              <a:rPr lang="en-GB" sz="2400" dirty="0" err="1"/>
              <a:t>Jahaziel</a:t>
            </a:r>
            <a:r>
              <a:rPr lang="en-GB" sz="2400" dirty="0"/>
              <a:t> son of Zechariah, the son of </a:t>
            </a:r>
            <a:r>
              <a:rPr lang="en-GB" sz="2400" dirty="0" err="1"/>
              <a:t>Benaiah</a:t>
            </a:r>
            <a:r>
              <a:rPr lang="en-GB" sz="2400" dirty="0"/>
              <a:t>, the son of </a:t>
            </a:r>
            <a:r>
              <a:rPr lang="en-GB" sz="2400" dirty="0" err="1"/>
              <a:t>Jeiel</a:t>
            </a:r>
            <a:r>
              <a:rPr lang="en-GB" sz="2400" dirty="0"/>
              <a:t>, the son of </a:t>
            </a:r>
            <a:r>
              <a:rPr lang="en-GB" sz="2400" dirty="0" err="1"/>
              <a:t>Mattaniah</a:t>
            </a:r>
            <a:r>
              <a:rPr lang="en-GB" sz="2400" dirty="0"/>
              <a:t>, a Levite and descendant of Asaph, as he stood in the assembly.</a:t>
            </a:r>
          </a:p>
        </p:txBody>
      </p:sp>
      <p:sp>
        <p:nvSpPr>
          <p:cNvPr id="7" name="Rectangle: Rounded Corners 6">
            <a:extLst>
              <a:ext uri="{FF2B5EF4-FFF2-40B4-BE49-F238E27FC236}">
                <a16:creationId xmlns:a16="http://schemas.microsoft.com/office/drawing/2014/main" xmlns="" id="{02103F0E-6972-40A5-8FF2-4FCC78C2491F}"/>
              </a:ext>
            </a:extLst>
          </p:cNvPr>
          <p:cNvSpPr/>
          <p:nvPr/>
        </p:nvSpPr>
        <p:spPr>
          <a:xfrm>
            <a:off x="85343" y="4692315"/>
            <a:ext cx="11982329" cy="206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had already started before the crisis:</a:t>
            </a:r>
          </a:p>
          <a:p>
            <a:pPr algn="ctr"/>
            <a:endParaRPr lang="en-GB" dirty="0"/>
          </a:p>
          <a:p>
            <a:pPr algn="ctr"/>
            <a:r>
              <a:rPr lang="en-GB" b="1" i="1" baseline="30000" dirty="0"/>
              <a:t>8 </a:t>
            </a:r>
            <a:r>
              <a:rPr lang="en-GB" b="1" i="1" dirty="0"/>
              <a:t>In Jerusalem also, Jehoshaphat appointed some of the Levites, priests and heads of Israelite families to administer the law of the </a:t>
            </a:r>
            <a:r>
              <a:rPr lang="en-GB" b="1" i="1" cap="small" dirty="0">
                <a:effectLst/>
              </a:rPr>
              <a:t>Lord</a:t>
            </a:r>
            <a:r>
              <a:rPr lang="en-GB" b="1" i="1" dirty="0"/>
              <a:t> and to settle disputes. And they lived in Jerusalem. </a:t>
            </a:r>
            <a:r>
              <a:rPr lang="en-GB" b="1" i="1" baseline="30000" dirty="0"/>
              <a:t>9 </a:t>
            </a:r>
            <a:r>
              <a:rPr lang="en-GB" b="1" i="1" dirty="0"/>
              <a:t>He gave them these orders: ‘You must serve faithfully and wholeheartedly in the fear of the </a:t>
            </a:r>
            <a:r>
              <a:rPr lang="en-GB" b="1" i="1" cap="small" dirty="0">
                <a:effectLst/>
              </a:rPr>
              <a:t>Lord</a:t>
            </a:r>
            <a:r>
              <a:rPr lang="en-GB" b="1" i="1" dirty="0"/>
              <a:t>.</a:t>
            </a:r>
          </a:p>
          <a:p>
            <a:pPr algn="ctr"/>
            <a:r>
              <a:rPr lang="en-GB" dirty="0"/>
              <a:t>(2 Chronicles 19:8-9)</a:t>
            </a:r>
          </a:p>
        </p:txBody>
      </p:sp>
      <p:sp>
        <p:nvSpPr>
          <p:cNvPr id="3" name="Arrow: Right 2">
            <a:extLst>
              <a:ext uri="{FF2B5EF4-FFF2-40B4-BE49-F238E27FC236}">
                <a16:creationId xmlns:a16="http://schemas.microsoft.com/office/drawing/2014/main" xmlns="" id="{DA77F6AA-6CB6-493F-9019-78F3AD7233BE}"/>
              </a:ext>
            </a:extLst>
          </p:cNvPr>
          <p:cNvSpPr/>
          <p:nvPr/>
        </p:nvSpPr>
        <p:spPr>
          <a:xfrm rot="16200000">
            <a:off x="5518485" y="4127174"/>
            <a:ext cx="757989" cy="589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xmlns="" id="{31338F00-8674-4542-BB37-7CCAE7128D96}"/>
              </a:ext>
            </a:extLst>
          </p:cNvPr>
          <p:cNvSpPr/>
          <p:nvPr/>
        </p:nvSpPr>
        <p:spPr>
          <a:xfrm>
            <a:off x="5512677" y="1654684"/>
            <a:ext cx="6314365" cy="51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Jahaziel</a:t>
            </a:r>
            <a:r>
              <a:rPr lang="en-GB" dirty="0"/>
              <a:t> the outsider – God can use you!</a:t>
            </a:r>
          </a:p>
        </p:txBody>
      </p:sp>
      <p:sp>
        <p:nvSpPr>
          <p:cNvPr id="10" name="Rectangle: Rounded Corners 9">
            <a:extLst>
              <a:ext uri="{FF2B5EF4-FFF2-40B4-BE49-F238E27FC236}">
                <a16:creationId xmlns:a16="http://schemas.microsoft.com/office/drawing/2014/main" xmlns="" id="{2B9F07FB-242F-4A13-AC7F-9B9732FBFE4F}"/>
              </a:ext>
            </a:extLst>
          </p:cNvPr>
          <p:cNvSpPr/>
          <p:nvPr/>
        </p:nvSpPr>
        <p:spPr>
          <a:xfrm>
            <a:off x="5512677" y="637673"/>
            <a:ext cx="6314365" cy="51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you put God first, you’ll hear him speak</a:t>
            </a:r>
          </a:p>
        </p:txBody>
      </p:sp>
    </p:spTree>
    <p:extLst>
      <p:ext uri="{BB962C8B-B14F-4D97-AF65-F5344CB8AC3E}">
        <p14:creationId xmlns:p14="http://schemas.microsoft.com/office/powerpoint/2010/main" xmlns="" val="4145109745"/>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263F24"/>
      </a:dk2>
      <a:lt2>
        <a:srgbClr val="EAE7E4"/>
      </a:lt2>
      <a:accent1>
        <a:srgbClr val="4D7DC3"/>
      </a:accent1>
      <a:accent2>
        <a:srgbClr val="3B9CB1"/>
      </a:accent2>
      <a:accent3>
        <a:srgbClr val="47B49A"/>
      </a:accent3>
      <a:accent4>
        <a:srgbClr val="3BB164"/>
      </a:accent4>
      <a:accent5>
        <a:srgbClr val="4FB648"/>
      </a:accent5>
      <a:accent6>
        <a:srgbClr val="75B13B"/>
      </a:accent6>
      <a:hlink>
        <a:srgbClr val="A87A38"/>
      </a:hlink>
      <a:folHlink>
        <a:srgbClr val="848484"/>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876</Words>
  <Application>Microsoft Office PowerPoint</Application>
  <PresentationFormat>Custom</PresentationFormat>
  <Paragraphs>300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AccentBoxVTI</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Petts</dc:creator>
  <cp:lastModifiedBy>Brixham Community Church</cp:lastModifiedBy>
  <cp:revision>7</cp:revision>
  <dcterms:created xsi:type="dcterms:W3CDTF">2020-01-30T10:36:42Z</dcterms:created>
  <dcterms:modified xsi:type="dcterms:W3CDTF">2020-02-08T17:57:31Z</dcterms:modified>
</cp:coreProperties>
</file>